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7.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8.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9.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1.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12.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13.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14.xml" ContentType="application/vnd.openxmlformats-officedocument.theme+xml"/>
  <Override PartName="/ppt/media/image41.jpg" ContentType="image/jpg"/>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2" r:id="rId2"/>
    <p:sldMasterId id="2147484005" r:id="rId3"/>
    <p:sldMasterId id="2147484092" r:id="rId4"/>
    <p:sldMasterId id="2147484231" r:id="rId5"/>
    <p:sldMasterId id="2147484255" r:id="rId6"/>
    <p:sldMasterId id="2147484276" r:id="rId7"/>
    <p:sldMasterId id="2147484298" r:id="rId8"/>
    <p:sldMasterId id="2147484319" r:id="rId9"/>
    <p:sldMasterId id="2147484340" r:id="rId10"/>
    <p:sldMasterId id="2147484397" r:id="rId11"/>
    <p:sldMasterId id="2147484433" r:id="rId12"/>
    <p:sldMasterId id="2147484455" r:id="rId13"/>
    <p:sldMasterId id="2147484528" r:id="rId14"/>
  </p:sldMasterIdLst>
  <p:notesMasterIdLst>
    <p:notesMasterId r:id="rId66"/>
  </p:notesMasterIdLst>
  <p:handoutMasterIdLst>
    <p:handoutMasterId r:id="rId67"/>
  </p:handoutMasterIdLst>
  <p:sldIdLst>
    <p:sldId id="733" r:id="rId15"/>
    <p:sldId id="735" r:id="rId16"/>
    <p:sldId id="869" r:id="rId17"/>
    <p:sldId id="736" r:id="rId18"/>
    <p:sldId id="802" r:id="rId19"/>
    <p:sldId id="876" r:id="rId20"/>
    <p:sldId id="911" r:id="rId21"/>
    <p:sldId id="743" r:id="rId22"/>
    <p:sldId id="873" r:id="rId23"/>
    <p:sldId id="323" r:id="rId24"/>
    <p:sldId id="885" r:id="rId25"/>
    <p:sldId id="827" r:id="rId26"/>
    <p:sldId id="847" r:id="rId27"/>
    <p:sldId id="915" r:id="rId28"/>
    <p:sldId id="898" r:id="rId29"/>
    <p:sldId id="899" r:id="rId30"/>
    <p:sldId id="900" r:id="rId31"/>
    <p:sldId id="901" r:id="rId32"/>
    <p:sldId id="916" r:id="rId33"/>
    <p:sldId id="902" r:id="rId34"/>
    <p:sldId id="903" r:id="rId35"/>
    <p:sldId id="907" r:id="rId36"/>
    <p:sldId id="908" r:id="rId37"/>
    <p:sldId id="909" r:id="rId38"/>
    <p:sldId id="910" r:id="rId39"/>
    <p:sldId id="846" r:id="rId40"/>
    <p:sldId id="821" r:id="rId41"/>
    <p:sldId id="917" r:id="rId42"/>
    <p:sldId id="771" r:id="rId43"/>
    <p:sldId id="822" r:id="rId44"/>
    <p:sldId id="823" r:id="rId45"/>
    <p:sldId id="826" r:id="rId46"/>
    <p:sldId id="768" r:id="rId47"/>
    <p:sldId id="785" r:id="rId48"/>
    <p:sldId id="784" r:id="rId49"/>
    <p:sldId id="786" r:id="rId50"/>
    <p:sldId id="778" r:id="rId51"/>
    <p:sldId id="775" r:id="rId52"/>
    <p:sldId id="776" r:id="rId53"/>
    <p:sldId id="825" r:id="rId54"/>
    <p:sldId id="777" r:id="rId55"/>
    <p:sldId id="918" r:id="rId56"/>
    <p:sldId id="848" r:id="rId57"/>
    <p:sldId id="779" r:id="rId58"/>
    <p:sldId id="780" r:id="rId59"/>
    <p:sldId id="781" r:id="rId60"/>
    <p:sldId id="782" r:id="rId61"/>
    <p:sldId id="783" r:id="rId62"/>
    <p:sldId id="887" r:id="rId63"/>
    <p:sldId id="912" r:id="rId64"/>
    <p:sldId id="702" r:id="rId65"/>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12" userDrawn="1">
          <p15:clr>
            <a:srgbClr val="A4A3A4"/>
          </p15:clr>
        </p15:guide>
        <p15:guide id="2" orient="horz" pos="192">
          <p15:clr>
            <a:srgbClr val="A4A3A4"/>
          </p15:clr>
        </p15:guide>
        <p15:guide id="3" orient="horz" pos="4080">
          <p15:clr>
            <a:srgbClr val="A4A3A4"/>
          </p15:clr>
        </p15:guide>
        <p15:guide id="5" orient="horz" pos="2832" userDrawn="1">
          <p15:clr>
            <a:srgbClr val="A4A3A4"/>
          </p15:clr>
        </p15:guide>
        <p15:guide id="6" orient="horz" pos="1440" userDrawn="1">
          <p15:clr>
            <a:srgbClr val="A4A3A4"/>
          </p15:clr>
        </p15:guide>
        <p15:guide id="7" pos="2880">
          <p15:clr>
            <a:srgbClr val="A4A3A4"/>
          </p15:clr>
        </p15:guide>
        <p15:guide id="8" pos="240">
          <p15:clr>
            <a:srgbClr val="A4A3A4"/>
          </p15:clr>
        </p15:guide>
        <p15:guide id="9" pos="5520">
          <p15:clr>
            <a:srgbClr val="A4A3A4"/>
          </p15:clr>
        </p15:guide>
        <p15:guide id="10" pos="3840" userDrawn="1">
          <p15:clr>
            <a:srgbClr val="A4A3A4"/>
          </p15:clr>
        </p15:guide>
        <p15:guide id="12" pos="1920" userDrawn="1">
          <p15:clr>
            <a:srgbClr val="A4A3A4"/>
          </p15:clr>
        </p15:guide>
      </p15:sldGuideLst>
    </p:ext>
    <p:ext uri="{2D200454-40CA-4A62-9FC3-DE9A4176ACB9}">
      <p15:notesGuideLst xmlns="" xmlns:p15="http://schemas.microsoft.com/office/powerpoint/2012/main">
        <p15:guide id="1" orient="horz" pos="2229" userDrawn="1">
          <p15:clr>
            <a:srgbClr val="A4A3A4"/>
          </p15:clr>
        </p15:guide>
        <p15:guide id="2" pos="2949" userDrawn="1">
          <p15:clr>
            <a:srgbClr val="A4A3A4"/>
          </p15:clr>
        </p15:guide>
        <p15:guide id="3" orient="horz" pos="2208">
          <p15:clr>
            <a:srgbClr val="A4A3A4"/>
          </p15:clr>
        </p15:guide>
        <p15:guide id="4" pos="29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dine Elwood" initials="NE"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525252"/>
    <a:srgbClr val="FFFFFF"/>
    <a:srgbClr val="E2CC66"/>
    <a:srgbClr val="D9D9E3"/>
    <a:srgbClr val="D4D0C8"/>
    <a:srgbClr val="D7B230"/>
    <a:srgbClr val="A50021"/>
    <a:srgbClr val="F7F0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78" autoAdjust="0"/>
    <p:restoredTop sz="87532" autoAdjust="0"/>
  </p:normalViewPr>
  <p:slideViewPr>
    <p:cSldViewPr showGuides="1">
      <p:cViewPr>
        <p:scale>
          <a:sx n="70" d="100"/>
          <a:sy n="70" d="100"/>
        </p:scale>
        <p:origin x="-1434" y="-48"/>
      </p:cViewPr>
      <p:guideLst>
        <p:guide orient="horz" pos="2112"/>
        <p:guide orient="horz" pos="192"/>
        <p:guide orient="horz" pos="4080"/>
        <p:guide orient="horz" pos="2832"/>
        <p:guide orient="horz" pos="1440"/>
        <p:guide pos="2880"/>
        <p:guide pos="240"/>
        <p:guide pos="5520"/>
        <p:guide pos="3840"/>
        <p:guide pos="1920"/>
      </p:guideLst>
    </p:cSldViewPr>
  </p:slideViewPr>
  <p:outlineViewPr>
    <p:cViewPr>
      <p:scale>
        <a:sx n="33" d="100"/>
        <a:sy n="33" d="100"/>
      </p:scale>
      <p:origin x="0" y="0"/>
    </p:cViewPr>
  </p:outlineViewPr>
  <p:notesTextViewPr>
    <p:cViewPr>
      <p:scale>
        <a:sx n="3" d="2"/>
        <a:sy n="3" d="2"/>
      </p:scale>
      <p:origin x="0" y="0"/>
    </p:cViewPr>
  </p:notesTextViewPr>
  <p:sorterViewPr>
    <p:cViewPr>
      <p:scale>
        <a:sx n="120" d="100"/>
        <a:sy n="120" d="100"/>
      </p:scale>
      <p:origin x="0" y="4936"/>
    </p:cViewPr>
  </p:sorterViewPr>
  <p:notesViewPr>
    <p:cSldViewPr>
      <p:cViewPr varScale="1">
        <p:scale>
          <a:sx n="68" d="100"/>
          <a:sy n="68" d="100"/>
        </p:scale>
        <p:origin x="-1796" y="-68"/>
      </p:cViewPr>
      <p:guideLst>
        <p:guide orient="horz" pos="2229"/>
        <p:guide orient="horz" pos="2208"/>
        <p:guide pos="2949"/>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handoutMaster" Target="handoutMasters/handoutMaster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257BB-0216-440B-86AF-FFC024B43953}" type="doc">
      <dgm:prSet loTypeId="urn:microsoft.com/office/officeart/2011/layout/ThemePictureAccent" loCatId="picture" qsTypeId="urn:microsoft.com/office/officeart/2005/8/quickstyle/simple1" qsCatId="simple" csTypeId="urn:microsoft.com/office/officeart/2005/8/colors/accent1_2" csCatId="accent1" phldr="1"/>
      <dgm:spPr/>
      <dgm:t>
        <a:bodyPr/>
        <a:lstStyle/>
        <a:p>
          <a:endParaRPr lang="en-US"/>
        </a:p>
      </dgm:t>
    </dgm:pt>
    <dgm:pt modelId="{DD24F6E9-C5DD-4246-9A79-DC3754FC35C0}">
      <dgm:prSet phldrT="[Text]" custT="1"/>
      <dgm:spPr/>
      <dgm:t>
        <a:bodyPr/>
        <a:lstStyle/>
        <a:p>
          <a:r>
            <a:rPr lang="en-US" sz="2000" dirty="0"/>
            <a:t>Students</a:t>
          </a:r>
        </a:p>
      </dgm:t>
    </dgm:pt>
    <dgm:pt modelId="{FC88B85F-4B1F-49E0-83D9-A4B5BFF2E687}" type="parTrans" cxnId="{CA5DE188-4EAF-4D95-8955-218C5372642E}">
      <dgm:prSet/>
      <dgm:spPr/>
      <dgm:t>
        <a:bodyPr/>
        <a:lstStyle/>
        <a:p>
          <a:endParaRPr lang="en-US"/>
        </a:p>
      </dgm:t>
    </dgm:pt>
    <dgm:pt modelId="{6F4606C4-9E75-4A5C-A332-D0613EC89B90}" type="sibTrans" cxnId="{CA5DE188-4EAF-4D95-8955-218C5372642E}">
      <dgm:prSet/>
      <dgm:spPr/>
      <dgm:t>
        <a:bodyPr/>
        <a:lstStyle/>
        <a:p>
          <a:endParaRPr lang="en-US"/>
        </a:p>
      </dgm:t>
    </dgm:pt>
    <dgm:pt modelId="{A33CB74F-7056-47CA-8C1E-072F9C0D4639}">
      <dgm:prSet phldrT="[Text]" custT="1"/>
      <dgm:spPr/>
      <dgm:t>
        <a:bodyPr/>
        <a:lstStyle/>
        <a:p>
          <a:endParaRPr lang="en-US" sz="2000" dirty="0"/>
        </a:p>
      </dgm:t>
    </dgm:pt>
    <dgm:pt modelId="{939B0D1B-CCF2-4FA8-B0A1-330F47C32615}" type="parTrans" cxnId="{264C797B-1115-4BE2-B1CF-8EF4B6FD8BB3}">
      <dgm:prSet/>
      <dgm:spPr/>
      <dgm:t>
        <a:bodyPr/>
        <a:lstStyle/>
        <a:p>
          <a:endParaRPr lang="en-US"/>
        </a:p>
      </dgm:t>
    </dgm:pt>
    <dgm:pt modelId="{EF5EF081-E821-4069-BEA6-ADD7B3539F10}" type="sibTrans" cxnId="{264C797B-1115-4BE2-B1CF-8EF4B6FD8BB3}">
      <dgm:prSet/>
      <dgm:spPr/>
      <dgm:t>
        <a:bodyPr/>
        <a:lstStyle/>
        <a:p>
          <a:endParaRPr lang="en-US"/>
        </a:p>
      </dgm:t>
    </dgm:pt>
    <dgm:pt modelId="{F9BB62F7-9747-4918-A36F-B86FBBCD19AD}">
      <dgm:prSet phldrT="[Text]" custT="1"/>
      <dgm:spPr/>
      <dgm:t>
        <a:bodyPr/>
        <a:lstStyle/>
        <a:p>
          <a:r>
            <a:rPr lang="en-US" sz="2000" dirty="0"/>
            <a:t>Technology</a:t>
          </a:r>
        </a:p>
      </dgm:t>
    </dgm:pt>
    <dgm:pt modelId="{7D6095BA-AD69-4477-B5E7-9E17D441A83E}" type="parTrans" cxnId="{98EAA1AF-4844-4523-87A1-DFFF644772C3}">
      <dgm:prSet/>
      <dgm:spPr/>
      <dgm:t>
        <a:bodyPr/>
        <a:lstStyle/>
        <a:p>
          <a:endParaRPr lang="en-US"/>
        </a:p>
      </dgm:t>
    </dgm:pt>
    <dgm:pt modelId="{9DE5BBFD-11A9-4710-9E26-AA526862F9F3}" type="sibTrans" cxnId="{98EAA1AF-4844-4523-87A1-DFFF644772C3}">
      <dgm:prSet/>
      <dgm:spPr/>
      <dgm:t>
        <a:bodyPr/>
        <a:lstStyle/>
        <a:p>
          <a:endParaRPr lang="en-US"/>
        </a:p>
      </dgm:t>
    </dgm:pt>
    <dgm:pt modelId="{F08528D5-5692-468C-93E5-67D632B287C8}">
      <dgm:prSet phldrT="[Text]" custT="1"/>
      <dgm:spPr/>
      <dgm:t>
        <a:bodyPr/>
        <a:lstStyle/>
        <a:p>
          <a:r>
            <a:rPr lang="en-US" sz="2000" dirty="0"/>
            <a:t>Evidence</a:t>
          </a:r>
        </a:p>
      </dgm:t>
    </dgm:pt>
    <dgm:pt modelId="{1A3D4DA6-4F07-4D39-95F6-921355376FD6}" type="parTrans" cxnId="{F3EDD3A6-AB20-4905-9C4F-833EC6A5D3BC}">
      <dgm:prSet/>
      <dgm:spPr/>
      <dgm:t>
        <a:bodyPr/>
        <a:lstStyle/>
        <a:p>
          <a:endParaRPr lang="en-US"/>
        </a:p>
      </dgm:t>
    </dgm:pt>
    <dgm:pt modelId="{3C7F6388-7E3F-4E6B-8E9C-9A0D396FABAB}" type="sibTrans" cxnId="{F3EDD3A6-AB20-4905-9C4F-833EC6A5D3BC}">
      <dgm:prSet/>
      <dgm:spPr/>
      <dgm:t>
        <a:bodyPr/>
        <a:lstStyle/>
        <a:p>
          <a:endParaRPr lang="en-US"/>
        </a:p>
      </dgm:t>
    </dgm:pt>
    <dgm:pt modelId="{5CC7867E-434A-4318-8F97-34276C0C10C8}">
      <dgm:prSet phldrT="[Text]" custT="1"/>
      <dgm:spPr/>
      <dgm:t>
        <a:bodyPr/>
        <a:lstStyle/>
        <a:p>
          <a:r>
            <a:rPr lang="en-US" sz="2000" dirty="0"/>
            <a:t>Schedule</a:t>
          </a:r>
        </a:p>
      </dgm:t>
    </dgm:pt>
    <dgm:pt modelId="{FB132C89-E82C-4784-A3C0-79F7F8F0C091}" type="parTrans" cxnId="{91AFFAC5-0672-4A71-9A1B-9E1F910AA9B8}">
      <dgm:prSet/>
      <dgm:spPr/>
      <dgm:t>
        <a:bodyPr/>
        <a:lstStyle/>
        <a:p>
          <a:endParaRPr lang="en-US"/>
        </a:p>
      </dgm:t>
    </dgm:pt>
    <dgm:pt modelId="{A73A0E0F-AD65-4EC3-B525-DB2DBCC4645A}" type="sibTrans" cxnId="{91AFFAC5-0672-4A71-9A1B-9E1F910AA9B8}">
      <dgm:prSet/>
      <dgm:spPr/>
      <dgm:t>
        <a:bodyPr/>
        <a:lstStyle/>
        <a:p>
          <a:endParaRPr lang="en-US"/>
        </a:p>
      </dgm:t>
    </dgm:pt>
    <dgm:pt modelId="{44A5B6ED-E631-410E-9E02-4161EE36A2BD}">
      <dgm:prSet phldrT="[Text]" custT="1"/>
      <dgm:spPr/>
      <dgm:t>
        <a:bodyPr/>
        <a:lstStyle/>
        <a:p>
          <a:pPr algn="ctr"/>
          <a:r>
            <a:rPr lang="en-US" sz="3200" b="1" dirty="0"/>
            <a:t>Remembering</a:t>
          </a:r>
        </a:p>
        <a:p>
          <a:pPr algn="ctr"/>
          <a:r>
            <a:rPr lang="en-US" sz="3200" b="1" dirty="0"/>
            <a:t>Planning</a:t>
          </a:r>
        </a:p>
      </dgm:t>
    </dgm:pt>
    <dgm:pt modelId="{14D7E942-4038-4FF3-A2F2-D32DFE299D71}" type="sibTrans" cxnId="{9AD26E31-2B0B-4302-975E-F57947435A76}">
      <dgm:prSet/>
      <dgm:spPr/>
      <dgm:t>
        <a:bodyPr/>
        <a:lstStyle/>
        <a:p>
          <a:endParaRPr lang="en-US"/>
        </a:p>
      </dgm:t>
    </dgm:pt>
    <dgm:pt modelId="{A3BFD5B9-AF86-4EE2-9AAC-4FE4D401E4DA}" type="parTrans" cxnId="{9AD26E31-2B0B-4302-975E-F57947435A76}">
      <dgm:prSet/>
      <dgm:spPr/>
      <dgm:t>
        <a:bodyPr/>
        <a:lstStyle/>
        <a:p>
          <a:endParaRPr lang="en-US"/>
        </a:p>
      </dgm:t>
    </dgm:pt>
    <dgm:pt modelId="{8B611550-81C2-486E-AAB2-DB440C64EBA6}" type="pres">
      <dgm:prSet presAssocID="{F46257BB-0216-440B-86AF-FFC024B43953}" presName="Name0" presStyleCnt="0">
        <dgm:presLayoutVars>
          <dgm:chMax val="6"/>
          <dgm:chPref val="6"/>
          <dgm:dir/>
        </dgm:presLayoutVars>
      </dgm:prSet>
      <dgm:spPr/>
      <dgm:t>
        <a:bodyPr/>
        <a:lstStyle/>
        <a:p>
          <a:endParaRPr lang="en-US"/>
        </a:p>
      </dgm:t>
    </dgm:pt>
    <dgm:pt modelId="{FE9BD6B1-8BBF-4082-AB7A-ACC875643176}" type="pres">
      <dgm:prSet presAssocID="{44A5B6ED-E631-410E-9E02-4161EE36A2BD}" presName="Image1" presStyleCnt="0"/>
      <dgm:spPr/>
    </dgm:pt>
    <dgm:pt modelId="{05D1BD6D-F5EA-4AE9-9109-5C596F619B41}" type="pres">
      <dgm:prSet presAssocID="{44A5B6ED-E631-410E-9E02-4161EE36A2BD}" presName="Image" presStyleLbl="alignImgPlace1" presStyleIdx="0" presStyleCnt="6" custScaleX="116229" custScaleY="125490" custLinFactNeighborX="-45158" custLinFactNeighborY="-46899"/>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154F7794-DA99-42A1-870C-197161954ED9}" type="pres">
      <dgm:prSet presAssocID="{44A5B6ED-E631-410E-9E02-4161EE36A2BD}" presName="Accent1" presStyleCnt="0"/>
      <dgm:spPr/>
    </dgm:pt>
    <dgm:pt modelId="{92B2A20B-3B95-4F4C-B863-FCCBC2ED072C}" type="pres">
      <dgm:prSet presAssocID="{44A5B6ED-E631-410E-9E02-4161EE36A2BD}" presName="Accent" presStyleLbl="parChTrans1D1" presStyleIdx="0" presStyleCnt="6" custAng="21047906" custScaleX="120629" custScaleY="149743" custLinFactNeighborX="-46070" custLinFactNeighborY="-54502"/>
      <dgm:spPr/>
    </dgm:pt>
    <dgm:pt modelId="{14849F06-1908-4637-B83A-A5848BD6DA37}" type="pres">
      <dgm:prSet presAssocID="{44A5B6ED-E631-410E-9E02-4161EE36A2BD}" presName="Text1" presStyleLbl="alignImgPlace1" presStyleIdx="0" presStyleCnt="6" custScaleX="106329" custLinFactY="-26470" custLinFactNeighborX="-25380" custLinFactNeighborY="-100000">
        <dgm:presLayoutVars>
          <dgm:chMax val="0"/>
          <dgm:chPref val="0"/>
          <dgm:bulletEnabled val="1"/>
        </dgm:presLayoutVars>
      </dgm:prSet>
      <dgm:spPr/>
      <dgm:t>
        <a:bodyPr/>
        <a:lstStyle/>
        <a:p>
          <a:endParaRPr lang="en-US"/>
        </a:p>
      </dgm:t>
    </dgm:pt>
    <dgm:pt modelId="{CAB44D57-9A8C-4590-A40A-268B3117C220}" type="pres">
      <dgm:prSet presAssocID="{DD24F6E9-C5DD-4246-9A79-DC3754FC35C0}" presName="Image2" presStyleCnt="0"/>
      <dgm:spPr/>
    </dgm:pt>
    <dgm:pt modelId="{48A6057E-7CA8-47D2-99C7-713AFDC58DC9}" type="pres">
      <dgm:prSet presAssocID="{DD24F6E9-C5DD-4246-9A79-DC3754FC35C0}" presName="Image" presStyleLbl="alignImgPlace1" presStyleIdx="1" presStyleCnt="6" custScaleX="132626" custScaleY="125879" custLinFactNeighborX="66533" custLinFactNeighborY="34691"/>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dgm:spPr>
    </dgm:pt>
    <dgm:pt modelId="{4CB85AEE-F6F0-4BE6-A899-2341FFE3D2E6}" type="pres">
      <dgm:prSet presAssocID="{DD24F6E9-C5DD-4246-9A79-DC3754FC35C0}" presName="Accent2" presStyleCnt="0"/>
      <dgm:spPr/>
    </dgm:pt>
    <dgm:pt modelId="{D3A26452-1261-45CA-9060-9224E8A398A5}" type="pres">
      <dgm:prSet presAssocID="{DD24F6E9-C5DD-4246-9A79-DC3754FC35C0}" presName="Accent" presStyleLbl="parChTrans1D1" presStyleIdx="1" presStyleCnt="6" custAng="21073979" custScaleX="163069" custScaleY="107264" custLinFactNeighborX="75504" custLinFactNeighborY="31641"/>
      <dgm:spPr/>
    </dgm:pt>
    <dgm:pt modelId="{C649FB3C-6C6E-425D-A283-CA6187895472}" type="pres">
      <dgm:prSet presAssocID="{DD24F6E9-C5DD-4246-9A79-DC3754FC35C0}" presName="Text2" presStyleLbl="alignImgPlace1" presStyleIdx="1" presStyleCnt="6" custScaleX="108759" custLinFactNeighborX="54759" custLinFactNeighborY="94228">
        <dgm:presLayoutVars>
          <dgm:chMax val="0"/>
          <dgm:chPref val="0"/>
          <dgm:bulletEnabled val="1"/>
        </dgm:presLayoutVars>
      </dgm:prSet>
      <dgm:spPr/>
      <dgm:t>
        <a:bodyPr/>
        <a:lstStyle/>
        <a:p>
          <a:endParaRPr lang="en-US"/>
        </a:p>
      </dgm:t>
    </dgm:pt>
    <dgm:pt modelId="{4C1745AF-54E7-4B0A-A0D2-5888F8CC4B08}" type="pres">
      <dgm:prSet presAssocID="{A33CB74F-7056-47CA-8C1E-072F9C0D4639}" presName="Image3" presStyleCnt="0"/>
      <dgm:spPr/>
    </dgm:pt>
    <dgm:pt modelId="{1FC0AEC4-8593-41AE-BA96-BDC95BD650C2}" type="pres">
      <dgm:prSet presAssocID="{A33CB74F-7056-47CA-8C1E-072F9C0D4639}" presName="Image" presStyleLbl="alignImgPlace1" presStyleIdx="2" presStyleCnt="6" custScaleX="129070" custScaleY="153345" custLinFactNeighborX="7267" custLinFactNeighborY="-1053"/>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dgm:spPr>
    </dgm:pt>
    <dgm:pt modelId="{7BB4DBCB-45FC-4964-8004-620331AF0544}" type="pres">
      <dgm:prSet presAssocID="{A33CB74F-7056-47CA-8C1E-072F9C0D4639}" presName="Accent3" presStyleCnt="0"/>
      <dgm:spPr/>
    </dgm:pt>
    <dgm:pt modelId="{B41BF617-60BD-434F-AE04-B883FC08282A}" type="pres">
      <dgm:prSet presAssocID="{A33CB74F-7056-47CA-8C1E-072F9C0D4639}" presName="Accent" presStyleLbl="parChTrans1D1" presStyleIdx="2" presStyleCnt="6" custAng="21076152" custScaleX="129070" custScaleY="184462" custLinFactNeighborX="25290"/>
      <dgm:spPr/>
    </dgm:pt>
    <dgm:pt modelId="{487EC9AB-12E4-443A-B2ED-7603FD5EDD42}" type="pres">
      <dgm:prSet presAssocID="{A33CB74F-7056-47CA-8C1E-072F9C0D4639}" presName="Text3" presStyleLbl="alignImgPlace1" presStyleIdx="2" presStyleCnt="6" custFlipHor="1" custScaleX="25960" custLinFactNeighborX="-57489">
        <dgm:presLayoutVars>
          <dgm:chMax val="0"/>
          <dgm:chPref val="0"/>
          <dgm:bulletEnabled val="1"/>
        </dgm:presLayoutVars>
      </dgm:prSet>
      <dgm:spPr/>
      <dgm:t>
        <a:bodyPr/>
        <a:lstStyle/>
        <a:p>
          <a:endParaRPr lang="en-US"/>
        </a:p>
      </dgm:t>
    </dgm:pt>
    <dgm:pt modelId="{CC61F39B-140A-41C6-8878-ACE81A4B540D}" type="pres">
      <dgm:prSet presAssocID="{F9BB62F7-9747-4918-A36F-B86FBBCD19AD}" presName="Image4" presStyleCnt="0"/>
      <dgm:spPr/>
    </dgm:pt>
    <dgm:pt modelId="{387B7BBE-0812-41CD-8F29-564439A35D46}" type="pres">
      <dgm:prSet presAssocID="{F9BB62F7-9747-4918-A36F-B86FBBCD19AD}" presName="Image" presStyleLbl="alignImgPlace1" presStyleIdx="3" presStyleCnt="6" custAng="574408" custScaleX="165547" custScaleY="174297" custLinFactY="30379" custLinFactNeighborX="-64577" custLinFactNeighborY="10000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8000" r="-18000"/>
          </a:stretch>
        </a:blipFill>
      </dgm:spPr>
    </dgm:pt>
    <dgm:pt modelId="{E078734A-D8AE-4A0E-B77B-30F3C65EDCD3}" type="pres">
      <dgm:prSet presAssocID="{F9BB62F7-9747-4918-A36F-B86FBBCD19AD}" presName="Accent4" presStyleCnt="0"/>
      <dgm:spPr/>
    </dgm:pt>
    <dgm:pt modelId="{230E9693-6F2E-49A0-A5F8-9AC6CDB69B1A}" type="pres">
      <dgm:prSet presAssocID="{F9BB62F7-9747-4918-A36F-B86FBBCD19AD}" presName="Accent" presStyleLbl="parChTrans1D1" presStyleIdx="3" presStyleCnt="6" custScaleX="217980" custScaleY="227247" custLinFactY="48376" custLinFactNeighborX="-97886" custLinFactNeighborY="100000"/>
      <dgm:spPr/>
    </dgm:pt>
    <dgm:pt modelId="{87426796-B5A5-4FE4-AF85-BAADFA1BB783}" type="pres">
      <dgm:prSet presAssocID="{F9BB62F7-9747-4918-A36F-B86FBBCD19AD}" presName="Text4" presStyleLbl="alignImgPlace1" presStyleIdx="3" presStyleCnt="6" custScaleX="194600" custScaleY="122456" custLinFactY="173689" custLinFactNeighborX="-81721" custLinFactNeighborY="200000">
        <dgm:presLayoutVars>
          <dgm:chMax val="0"/>
          <dgm:chPref val="0"/>
          <dgm:bulletEnabled val="1"/>
        </dgm:presLayoutVars>
      </dgm:prSet>
      <dgm:spPr/>
      <dgm:t>
        <a:bodyPr/>
        <a:lstStyle/>
        <a:p>
          <a:endParaRPr lang="en-US"/>
        </a:p>
      </dgm:t>
    </dgm:pt>
    <dgm:pt modelId="{8FC8D9A5-6FCA-4A11-97B2-8220CEB54DC9}" type="pres">
      <dgm:prSet presAssocID="{F08528D5-5692-468C-93E5-67D632B287C8}" presName="Image5" presStyleCnt="0"/>
      <dgm:spPr/>
    </dgm:pt>
    <dgm:pt modelId="{FFF6E39C-DCCC-4BB1-A3FA-12CEFE3DDF58}" type="pres">
      <dgm:prSet presAssocID="{F08528D5-5692-468C-93E5-67D632B287C8}" presName="Image" presStyleLbl="align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52000" r="-52000"/>
          </a:stretch>
        </a:blipFill>
      </dgm:spPr>
    </dgm:pt>
    <dgm:pt modelId="{08DC4DB7-D379-4E4A-854F-FD952487323D}" type="pres">
      <dgm:prSet presAssocID="{F08528D5-5692-468C-93E5-67D632B287C8}" presName="Accent5" presStyleCnt="0"/>
      <dgm:spPr/>
    </dgm:pt>
    <dgm:pt modelId="{D09C9B62-5AEC-46B9-A43C-9A589E2A8D08}" type="pres">
      <dgm:prSet presAssocID="{F08528D5-5692-468C-93E5-67D632B287C8}" presName="Accent" presStyleLbl="parChTrans1D1" presStyleIdx="4" presStyleCnt="6" custAng="21060281" custScaleX="108243" custScaleY="114924"/>
      <dgm:spPr/>
    </dgm:pt>
    <dgm:pt modelId="{967E5234-53DB-49C6-B5F7-CF0D20275F88}" type="pres">
      <dgm:prSet presAssocID="{F08528D5-5692-468C-93E5-67D632B287C8}" presName="Text5" presStyleLbl="alignImgPlace1" presStyleIdx="4" presStyleCnt="6" custScaleX="105009">
        <dgm:presLayoutVars>
          <dgm:chMax val="0"/>
          <dgm:chPref val="0"/>
          <dgm:bulletEnabled val="1"/>
        </dgm:presLayoutVars>
      </dgm:prSet>
      <dgm:spPr/>
      <dgm:t>
        <a:bodyPr/>
        <a:lstStyle/>
        <a:p>
          <a:endParaRPr lang="en-US"/>
        </a:p>
      </dgm:t>
    </dgm:pt>
    <dgm:pt modelId="{6D8083A8-764A-46A4-AAEA-0244023828C2}" type="pres">
      <dgm:prSet presAssocID="{5CC7867E-434A-4318-8F97-34276C0C10C8}" presName="Image6" presStyleCnt="0"/>
      <dgm:spPr/>
    </dgm:pt>
    <dgm:pt modelId="{4535D523-388C-4B48-8E06-2AA7131C686F}" type="pres">
      <dgm:prSet presAssocID="{5CC7867E-434A-4318-8F97-34276C0C10C8}" presName="Image" presStyleLbl="alignImgPlace1" presStyleIdx="5" presStyleCnt="6" custAng="323559" custScaleX="112654" custScaleY="134513" custLinFactNeighborX="31694" custLinFactNeighborY="30967"/>
      <dgm:spPr>
        <a:blipFill>
          <a:blip xmlns:r="http://schemas.openxmlformats.org/officeDocument/2006/relationships" r:embed="rId6">
            <a:extLst>
              <a:ext uri="{28A0092B-C50C-407E-A947-70E740481C1C}">
                <a14:useLocalDpi xmlns:a14="http://schemas.microsoft.com/office/drawing/2010/main" val="0"/>
              </a:ext>
            </a:extLst>
          </a:blip>
          <a:srcRect/>
          <a:stretch>
            <a:fillRect t="-32000" b="-32000"/>
          </a:stretch>
        </a:blipFill>
      </dgm:spPr>
    </dgm:pt>
    <dgm:pt modelId="{39998C0E-49B0-4724-BE6A-FCD83E0436FD}" type="pres">
      <dgm:prSet presAssocID="{5CC7867E-434A-4318-8F97-34276C0C10C8}" presName="Accent6" presStyleCnt="0"/>
      <dgm:spPr/>
    </dgm:pt>
    <dgm:pt modelId="{0F70242D-4291-462C-9B30-79D83359ED62}" type="pres">
      <dgm:prSet presAssocID="{5CC7867E-434A-4318-8F97-34276C0C10C8}" presName="Accent" presStyleLbl="parChTrans1D1" presStyleIdx="5" presStyleCnt="6" custScaleX="112654" custScaleY="134513" custLinFactNeighborX="35787" custLinFactNeighborY="38774"/>
      <dgm:spPr/>
    </dgm:pt>
    <dgm:pt modelId="{CED99ED1-DBC3-4287-8A95-D6C642062508}" type="pres">
      <dgm:prSet presAssocID="{5CC7867E-434A-4318-8F97-34276C0C10C8}" presName="Text6" presStyleLbl="alignImgPlace1" presStyleIdx="5" presStyleCnt="6" custScaleX="91345" custLinFactNeighborX="19869" custLinFactNeighborY="34111">
        <dgm:presLayoutVars>
          <dgm:chMax val="0"/>
          <dgm:chPref val="0"/>
          <dgm:bulletEnabled val="1"/>
        </dgm:presLayoutVars>
      </dgm:prSet>
      <dgm:spPr/>
      <dgm:t>
        <a:bodyPr/>
        <a:lstStyle/>
        <a:p>
          <a:endParaRPr lang="en-US"/>
        </a:p>
      </dgm:t>
    </dgm:pt>
  </dgm:ptLst>
  <dgm:cxnLst>
    <dgm:cxn modelId="{91AFFAC5-0672-4A71-9A1B-9E1F910AA9B8}" srcId="{F46257BB-0216-440B-86AF-FFC024B43953}" destId="{5CC7867E-434A-4318-8F97-34276C0C10C8}" srcOrd="5" destOrd="0" parTransId="{FB132C89-E82C-4784-A3C0-79F7F8F0C091}" sibTransId="{A73A0E0F-AD65-4EC3-B525-DB2DBCC4645A}"/>
    <dgm:cxn modelId="{98EAA1AF-4844-4523-87A1-DFFF644772C3}" srcId="{F46257BB-0216-440B-86AF-FFC024B43953}" destId="{F9BB62F7-9747-4918-A36F-B86FBBCD19AD}" srcOrd="3" destOrd="0" parTransId="{7D6095BA-AD69-4477-B5E7-9E17D441A83E}" sibTransId="{9DE5BBFD-11A9-4710-9E26-AA526862F9F3}"/>
    <dgm:cxn modelId="{CA5DE188-4EAF-4D95-8955-218C5372642E}" srcId="{F46257BB-0216-440B-86AF-FFC024B43953}" destId="{DD24F6E9-C5DD-4246-9A79-DC3754FC35C0}" srcOrd="1" destOrd="0" parTransId="{FC88B85F-4B1F-49E0-83D9-A4B5BFF2E687}" sibTransId="{6F4606C4-9E75-4A5C-A332-D0613EC89B90}"/>
    <dgm:cxn modelId="{DEB1284C-A4D6-4F9D-979A-E24C777E08A9}" type="presOf" srcId="{44A5B6ED-E631-410E-9E02-4161EE36A2BD}" destId="{14849F06-1908-4637-B83A-A5848BD6DA37}" srcOrd="0" destOrd="0" presId="urn:microsoft.com/office/officeart/2011/layout/ThemePictureAccent"/>
    <dgm:cxn modelId="{E8985D86-61DF-4626-B243-3C0799372521}" type="presOf" srcId="{DD24F6E9-C5DD-4246-9A79-DC3754FC35C0}" destId="{C649FB3C-6C6E-425D-A283-CA6187895472}" srcOrd="0" destOrd="0" presId="urn:microsoft.com/office/officeart/2011/layout/ThemePictureAccent"/>
    <dgm:cxn modelId="{264C797B-1115-4BE2-B1CF-8EF4B6FD8BB3}" srcId="{F46257BB-0216-440B-86AF-FFC024B43953}" destId="{A33CB74F-7056-47CA-8C1E-072F9C0D4639}" srcOrd="2" destOrd="0" parTransId="{939B0D1B-CCF2-4FA8-B0A1-330F47C32615}" sibTransId="{EF5EF081-E821-4069-BEA6-ADD7B3539F10}"/>
    <dgm:cxn modelId="{A8F85E84-EDBA-45D3-B264-8C4E724DB667}" type="presOf" srcId="{F08528D5-5692-468C-93E5-67D632B287C8}" destId="{967E5234-53DB-49C6-B5F7-CF0D20275F88}" srcOrd="0" destOrd="0" presId="urn:microsoft.com/office/officeart/2011/layout/ThemePictureAccent"/>
    <dgm:cxn modelId="{F3EDD3A6-AB20-4905-9C4F-833EC6A5D3BC}" srcId="{F46257BB-0216-440B-86AF-FFC024B43953}" destId="{F08528D5-5692-468C-93E5-67D632B287C8}" srcOrd="4" destOrd="0" parTransId="{1A3D4DA6-4F07-4D39-95F6-921355376FD6}" sibTransId="{3C7F6388-7E3F-4E6B-8E9C-9A0D396FABAB}"/>
    <dgm:cxn modelId="{72C9C652-14AE-4695-93B9-615917B32801}" type="presOf" srcId="{F9BB62F7-9747-4918-A36F-B86FBBCD19AD}" destId="{87426796-B5A5-4FE4-AF85-BAADFA1BB783}" srcOrd="0" destOrd="0" presId="urn:microsoft.com/office/officeart/2011/layout/ThemePictureAccent"/>
    <dgm:cxn modelId="{602B3949-A8CD-4505-AF6D-DB225F450ED2}" type="presOf" srcId="{F46257BB-0216-440B-86AF-FFC024B43953}" destId="{8B611550-81C2-486E-AAB2-DB440C64EBA6}" srcOrd="0" destOrd="0" presId="urn:microsoft.com/office/officeart/2011/layout/ThemePictureAccent"/>
    <dgm:cxn modelId="{177FB73E-3555-497C-B3DB-2379DF0A595B}" type="presOf" srcId="{A33CB74F-7056-47CA-8C1E-072F9C0D4639}" destId="{487EC9AB-12E4-443A-B2ED-7603FD5EDD42}" srcOrd="0" destOrd="0" presId="urn:microsoft.com/office/officeart/2011/layout/ThemePictureAccent"/>
    <dgm:cxn modelId="{C889D2B7-D0A2-45B1-A3C9-D8F6502DCC11}" type="presOf" srcId="{5CC7867E-434A-4318-8F97-34276C0C10C8}" destId="{CED99ED1-DBC3-4287-8A95-D6C642062508}" srcOrd="0" destOrd="0" presId="urn:microsoft.com/office/officeart/2011/layout/ThemePictureAccent"/>
    <dgm:cxn modelId="{9AD26E31-2B0B-4302-975E-F57947435A76}" srcId="{F46257BB-0216-440B-86AF-FFC024B43953}" destId="{44A5B6ED-E631-410E-9E02-4161EE36A2BD}" srcOrd="0" destOrd="0" parTransId="{A3BFD5B9-AF86-4EE2-9AAC-4FE4D401E4DA}" sibTransId="{14D7E942-4038-4FF3-A2F2-D32DFE299D71}"/>
    <dgm:cxn modelId="{E2C3AD20-D086-4B34-B4D5-C0BDD9B4ED56}" type="presParOf" srcId="{8B611550-81C2-486E-AAB2-DB440C64EBA6}" destId="{FE9BD6B1-8BBF-4082-AB7A-ACC875643176}" srcOrd="0" destOrd="0" presId="urn:microsoft.com/office/officeart/2011/layout/ThemePictureAccent"/>
    <dgm:cxn modelId="{FEBFB045-62B3-494A-AD22-A48C96FE5BFE}" type="presParOf" srcId="{FE9BD6B1-8BBF-4082-AB7A-ACC875643176}" destId="{05D1BD6D-F5EA-4AE9-9109-5C596F619B41}" srcOrd="0" destOrd="0" presId="urn:microsoft.com/office/officeart/2011/layout/ThemePictureAccent"/>
    <dgm:cxn modelId="{A3457457-65E2-42A3-A195-62BBBEACD855}" type="presParOf" srcId="{8B611550-81C2-486E-AAB2-DB440C64EBA6}" destId="{154F7794-DA99-42A1-870C-197161954ED9}" srcOrd="1" destOrd="0" presId="urn:microsoft.com/office/officeart/2011/layout/ThemePictureAccent"/>
    <dgm:cxn modelId="{47FF215A-22A0-4B73-96D2-B134A5B6CF59}" type="presParOf" srcId="{154F7794-DA99-42A1-870C-197161954ED9}" destId="{92B2A20B-3B95-4F4C-B863-FCCBC2ED072C}" srcOrd="0" destOrd="0" presId="urn:microsoft.com/office/officeart/2011/layout/ThemePictureAccent"/>
    <dgm:cxn modelId="{941AB341-58CA-475D-886D-E52A4A611A0F}" type="presParOf" srcId="{8B611550-81C2-486E-AAB2-DB440C64EBA6}" destId="{14849F06-1908-4637-B83A-A5848BD6DA37}" srcOrd="2" destOrd="0" presId="urn:microsoft.com/office/officeart/2011/layout/ThemePictureAccent"/>
    <dgm:cxn modelId="{A51AE5D0-CF05-478A-A464-B9D567F30EB6}" type="presParOf" srcId="{8B611550-81C2-486E-AAB2-DB440C64EBA6}" destId="{CAB44D57-9A8C-4590-A40A-268B3117C220}" srcOrd="3" destOrd="0" presId="urn:microsoft.com/office/officeart/2011/layout/ThemePictureAccent"/>
    <dgm:cxn modelId="{42232DC5-39AA-42B4-9D04-6FC434B1B6B6}" type="presParOf" srcId="{CAB44D57-9A8C-4590-A40A-268B3117C220}" destId="{48A6057E-7CA8-47D2-99C7-713AFDC58DC9}" srcOrd="0" destOrd="0" presId="urn:microsoft.com/office/officeart/2011/layout/ThemePictureAccent"/>
    <dgm:cxn modelId="{F3939582-56C6-441E-BC92-DEC8406EDECD}" type="presParOf" srcId="{8B611550-81C2-486E-AAB2-DB440C64EBA6}" destId="{4CB85AEE-F6F0-4BE6-A899-2341FFE3D2E6}" srcOrd="4" destOrd="0" presId="urn:microsoft.com/office/officeart/2011/layout/ThemePictureAccent"/>
    <dgm:cxn modelId="{6E89AA94-15AD-401E-956C-8F5A3375A629}" type="presParOf" srcId="{4CB85AEE-F6F0-4BE6-A899-2341FFE3D2E6}" destId="{D3A26452-1261-45CA-9060-9224E8A398A5}" srcOrd="0" destOrd="0" presId="urn:microsoft.com/office/officeart/2011/layout/ThemePictureAccent"/>
    <dgm:cxn modelId="{08839BEF-E056-421C-AA2B-AE32059E3659}" type="presParOf" srcId="{8B611550-81C2-486E-AAB2-DB440C64EBA6}" destId="{C649FB3C-6C6E-425D-A283-CA6187895472}" srcOrd="5" destOrd="0" presId="urn:microsoft.com/office/officeart/2011/layout/ThemePictureAccent"/>
    <dgm:cxn modelId="{9861F06B-A3D3-45C1-95F7-B4A3DD5441AE}" type="presParOf" srcId="{8B611550-81C2-486E-AAB2-DB440C64EBA6}" destId="{4C1745AF-54E7-4B0A-A0D2-5888F8CC4B08}" srcOrd="6" destOrd="0" presId="urn:microsoft.com/office/officeart/2011/layout/ThemePictureAccent"/>
    <dgm:cxn modelId="{6A981069-DF67-4E41-8C00-32B2822CA531}" type="presParOf" srcId="{4C1745AF-54E7-4B0A-A0D2-5888F8CC4B08}" destId="{1FC0AEC4-8593-41AE-BA96-BDC95BD650C2}" srcOrd="0" destOrd="0" presId="urn:microsoft.com/office/officeart/2011/layout/ThemePictureAccent"/>
    <dgm:cxn modelId="{134B42E3-9B7C-4AE4-8B3D-33EDA6BDD47D}" type="presParOf" srcId="{8B611550-81C2-486E-AAB2-DB440C64EBA6}" destId="{7BB4DBCB-45FC-4964-8004-620331AF0544}" srcOrd="7" destOrd="0" presId="urn:microsoft.com/office/officeart/2011/layout/ThemePictureAccent"/>
    <dgm:cxn modelId="{B1FCCB7B-22FA-47C9-B131-884B546F7928}" type="presParOf" srcId="{7BB4DBCB-45FC-4964-8004-620331AF0544}" destId="{B41BF617-60BD-434F-AE04-B883FC08282A}" srcOrd="0" destOrd="0" presId="urn:microsoft.com/office/officeart/2011/layout/ThemePictureAccent"/>
    <dgm:cxn modelId="{48AE2E1C-5207-4E6F-9CC1-A62245C63209}" type="presParOf" srcId="{8B611550-81C2-486E-AAB2-DB440C64EBA6}" destId="{487EC9AB-12E4-443A-B2ED-7603FD5EDD42}" srcOrd="8" destOrd="0" presId="urn:microsoft.com/office/officeart/2011/layout/ThemePictureAccent"/>
    <dgm:cxn modelId="{F705D874-6D08-47F8-AF2A-549492BFBDB2}" type="presParOf" srcId="{8B611550-81C2-486E-AAB2-DB440C64EBA6}" destId="{CC61F39B-140A-41C6-8878-ACE81A4B540D}" srcOrd="9" destOrd="0" presId="urn:microsoft.com/office/officeart/2011/layout/ThemePictureAccent"/>
    <dgm:cxn modelId="{B8B0A89C-3DBD-4DE4-963B-BE4697507601}" type="presParOf" srcId="{CC61F39B-140A-41C6-8878-ACE81A4B540D}" destId="{387B7BBE-0812-41CD-8F29-564439A35D46}" srcOrd="0" destOrd="0" presId="urn:microsoft.com/office/officeart/2011/layout/ThemePictureAccent"/>
    <dgm:cxn modelId="{5B0E2EE2-2745-43D2-8F1C-69FBF0EDE339}" type="presParOf" srcId="{8B611550-81C2-486E-AAB2-DB440C64EBA6}" destId="{E078734A-D8AE-4A0E-B77B-30F3C65EDCD3}" srcOrd="10" destOrd="0" presId="urn:microsoft.com/office/officeart/2011/layout/ThemePictureAccent"/>
    <dgm:cxn modelId="{DD618A0A-8B24-4D78-86E1-D2A796CD0BA9}" type="presParOf" srcId="{E078734A-D8AE-4A0E-B77B-30F3C65EDCD3}" destId="{230E9693-6F2E-49A0-A5F8-9AC6CDB69B1A}" srcOrd="0" destOrd="0" presId="urn:microsoft.com/office/officeart/2011/layout/ThemePictureAccent"/>
    <dgm:cxn modelId="{11AFD1D9-9EA5-4A1C-8879-BB9AFCC67CC2}" type="presParOf" srcId="{8B611550-81C2-486E-AAB2-DB440C64EBA6}" destId="{87426796-B5A5-4FE4-AF85-BAADFA1BB783}" srcOrd="11" destOrd="0" presId="urn:microsoft.com/office/officeart/2011/layout/ThemePictureAccent"/>
    <dgm:cxn modelId="{9A3A9742-1315-4C6C-B396-2E9665501163}" type="presParOf" srcId="{8B611550-81C2-486E-AAB2-DB440C64EBA6}" destId="{8FC8D9A5-6FCA-4A11-97B2-8220CEB54DC9}" srcOrd="12" destOrd="0" presId="urn:microsoft.com/office/officeart/2011/layout/ThemePictureAccent"/>
    <dgm:cxn modelId="{7BF2D4E0-2A4B-4498-8E2D-356124237448}" type="presParOf" srcId="{8FC8D9A5-6FCA-4A11-97B2-8220CEB54DC9}" destId="{FFF6E39C-DCCC-4BB1-A3FA-12CEFE3DDF58}" srcOrd="0" destOrd="0" presId="urn:microsoft.com/office/officeart/2011/layout/ThemePictureAccent"/>
    <dgm:cxn modelId="{2B9E1465-5E6D-4CAF-88FF-3FC69E20ABD0}" type="presParOf" srcId="{8B611550-81C2-486E-AAB2-DB440C64EBA6}" destId="{08DC4DB7-D379-4E4A-854F-FD952487323D}" srcOrd="13" destOrd="0" presId="urn:microsoft.com/office/officeart/2011/layout/ThemePictureAccent"/>
    <dgm:cxn modelId="{9F2A53DF-A1E6-458B-A7D9-CFE2F361B107}" type="presParOf" srcId="{08DC4DB7-D379-4E4A-854F-FD952487323D}" destId="{D09C9B62-5AEC-46B9-A43C-9A589E2A8D08}" srcOrd="0" destOrd="0" presId="urn:microsoft.com/office/officeart/2011/layout/ThemePictureAccent"/>
    <dgm:cxn modelId="{B213AA6F-84AD-4ADC-B9D4-8AE6CF2CCE50}" type="presParOf" srcId="{8B611550-81C2-486E-AAB2-DB440C64EBA6}" destId="{967E5234-53DB-49C6-B5F7-CF0D20275F88}" srcOrd="14" destOrd="0" presId="urn:microsoft.com/office/officeart/2011/layout/ThemePictureAccent"/>
    <dgm:cxn modelId="{50A5D41B-D9F1-479E-857B-FFA3AFFBBAB3}" type="presParOf" srcId="{8B611550-81C2-486E-AAB2-DB440C64EBA6}" destId="{6D8083A8-764A-46A4-AAEA-0244023828C2}" srcOrd="15" destOrd="0" presId="urn:microsoft.com/office/officeart/2011/layout/ThemePictureAccent"/>
    <dgm:cxn modelId="{ABF8391A-654C-4F4C-B585-6EDC9321A685}" type="presParOf" srcId="{6D8083A8-764A-46A4-AAEA-0244023828C2}" destId="{4535D523-388C-4B48-8E06-2AA7131C686F}" srcOrd="0" destOrd="0" presId="urn:microsoft.com/office/officeart/2011/layout/ThemePictureAccent"/>
    <dgm:cxn modelId="{915581AA-9618-423B-8138-01F79864AD78}" type="presParOf" srcId="{8B611550-81C2-486E-AAB2-DB440C64EBA6}" destId="{39998C0E-49B0-4724-BE6A-FCD83E0436FD}" srcOrd="16" destOrd="0" presId="urn:microsoft.com/office/officeart/2011/layout/ThemePictureAccent"/>
    <dgm:cxn modelId="{4CF73F8E-A3AE-442C-8148-875BA1FE98B5}" type="presParOf" srcId="{39998C0E-49B0-4724-BE6A-FCD83E0436FD}" destId="{0F70242D-4291-462C-9B30-79D83359ED62}" srcOrd="0" destOrd="0" presId="urn:microsoft.com/office/officeart/2011/layout/ThemePictureAccent"/>
    <dgm:cxn modelId="{204AF0D2-D3E2-4B9A-831A-C977C0D2BB35}" type="presParOf" srcId="{8B611550-81C2-486E-AAB2-DB440C64EBA6}" destId="{CED99ED1-DBC3-4287-8A95-D6C642062508}" srcOrd="17" destOrd="0" presId="urn:microsoft.com/office/officeart/2011/layout/ThemePictureAccent"/>
  </dgm:cxnLst>
  <dgm:bg>
    <a:gradFill>
      <a:gsLst>
        <a:gs pos="0">
          <a:schemeClr val="accent3">
            <a:lumMod val="25000"/>
            <a:lumOff val="75000"/>
          </a:schemeClr>
        </a:gs>
        <a:gs pos="100000">
          <a:schemeClr val="bg1">
            <a:shade val="30000"/>
            <a:satMod val="200000"/>
          </a:schemeClr>
        </a:gs>
      </a:gsLst>
      <a:path path="circle">
        <a:fillToRect l="50000" t="50000" r="50000" b="50000"/>
      </a:path>
    </a:gra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ThemePictureAccent">
  <dgm:title val="Theme Picture Accent"/>
  <dgm:desc val="Use to show a group of pictures with the first picture being centered and the largest. Can contain up to six Level 1 pictures. Unused pictures do not appear, but remain available if you switch layouts.  Works best with small amounts of text."/>
  <dgm:catLst>
    <dgm:cat type="picture" pri="13250"/>
    <dgm:cat type="officeonline" pri="4000"/>
  </dgm:catLst>
  <dgm:sampData>
    <dgm:dataModel>
      <dgm:ptLst>
        <dgm:pt modelId="0" type="doc"/>
        <dgm:pt modelId="10">
          <dgm:prSet phldr="1"/>
        </dgm:pt>
        <dgm:pt modelId="20">
          <dgm:prSet phldr="1"/>
        </dgm:pt>
        <dgm:pt modelId="30">
          <dgm:prSet phldr="1"/>
        </dgm:pt>
        <dgm:pt modelId="40">
          <dgm:prSet phldr="1"/>
        </dgm:pt>
        <dgm:pt modelId="50">
          <dgm:prSet phldr="1"/>
        </dgm:pt>
        <dgm:pt modelId="60">
          <dgm:prSet phldr="1"/>
        </dgm:pt>
      </dgm:ptLst>
      <dgm:cxnLst>
        <dgm:cxn modelId="70" srcId="0" destId="10" srcOrd="0" destOrd="0"/>
        <dgm:cxn modelId="80" srcId="0" destId="20" srcOrd="1" destOrd="0"/>
        <dgm:cxn modelId="90" srcId="0" destId="30" srcOrd="2" destOrd="0"/>
        <dgm:cxn modelId="100" srcId="0" destId="40" srcOrd="3" destOrd="0"/>
        <dgm:cxn modelId="110" srcId="0" destId="50" srcOrd="4" destOrd="0"/>
        <dgm:cxn modelId="120" srcId="0" destId="60" srcOrd="5"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6"/>
      <dgm:chPref val="6"/>
      <dgm:dir/>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5" axis="ch" ptType="node" func="cnt" op="equ" val="2">
            <dgm:alg type="composite">
              <dgm:param type="ar" val="0.9528"/>
            </dgm:alg>
            <dgm:constrLst>
              <dgm:constr type="primFontSz" for="des" forName="Text1" val="65"/>
              <dgm:constr type="primFontSz" for="des" forName="Text2" refType="primFontSz" refFor="des" refForName="Text1" op="equ"/>
              <dgm:constr type="l" for="ch" forName="Image1" refType="w" fact="0"/>
              <dgm:constr type="t" for="ch" forName="Image1" refType="h" fact="0.4119"/>
              <dgm:constr type="w" for="ch" forName="Image1" refType="w" fact="0.997"/>
              <dgm:constr type="h" for="ch" forName="Image1" refType="h" fact="0.5881"/>
              <dgm:constr type="l" for="ch" forName="Accent1" refType="w" fact="0.049"/>
              <dgm:constr type="t" for="ch" forName="Accent1" refType="h" fact="0.4563"/>
              <dgm:constr type="w" for="ch" forName="Accent1" refType="w" fact="0.9008"/>
              <dgm:constr type="h" for="ch" forName="Accent1" refType="h" fact="0.4958"/>
              <dgm:constr type="l" for="ch" forName="Image2" refType="w" fact="0.6099"/>
              <dgm:constr type="t" for="ch" forName="Image2" refType="h" fact="0"/>
              <dgm:constr type="w" for="ch" forName="Image2" refType="w" fact="0.3901"/>
              <dgm:constr type="h" for="ch" forName="Image2" refType="h" fact="0.3806"/>
              <dgm:constr type="l" for="ch" forName="Accent2" refType="w" fact="0.6338"/>
              <dgm:constr type="t" for="ch" forName="Accent2" refType="h" fact="0.0231"/>
              <dgm:constr type="w" for="ch" forName="Accent2" refType="w" fact="0.3418"/>
              <dgm:constr type="h" for="ch" forName="Accent2" refType="h" fact="0.3343"/>
              <dgm:constr type="l" for="ch" forName="Text1" refType="w" fact="0.049"/>
              <dgm:constr type="t" for="ch" forName="Text1" refType="h" fact="0.8032"/>
              <dgm:constr type="w" for="ch" forName="Text1" refType="w" fact="0.9008"/>
              <dgm:constr type="h" for="ch" forName="Text1" refType="h" fact="0.1499"/>
              <dgm:constr type="l" for="ch" forName="Text2" refType="w" fact="0.6335"/>
              <dgm:constr type="t" for="ch" forName="Text2" refType="h" fact="0.2575"/>
              <dgm:constr type="w" for="ch" forName="Text2" refType="w" fact="0.3418"/>
              <dgm:constr type="h" for="ch" forName="Text2" refType="h" fact="0.0999"/>
            </dgm:constrLst>
          </dgm:if>
          <dgm:if name="Name6"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l" for="ch" forName="Image1" refType="w" fact="0"/>
              <dgm:constr type="t" for="ch" forName="Image1" refType="h" fact="0.4119"/>
              <dgm:constr type="w" for="ch" forName="Image1" refType="w" fact="0.6627"/>
              <dgm:constr type="h" for="ch" forName="Image1" refType="h" fact="0.5881"/>
              <dgm:constr type="l" for="ch" forName="Accent1" refType="w" fact="0.0326"/>
              <dgm:constr type="t" for="ch" forName="Accent1" refType="h" fact="0.4563"/>
              <dgm:constr type="w" for="ch" forName="Accent1" refType="w" fact="0.5988"/>
              <dgm:constr type="h" for="ch" forName="Accent1" refType="h" fact="0.4958"/>
              <dgm:constr type="l" for="ch" forName="Image3" refType="w" fact="0.6846"/>
              <dgm:constr type="t" for="ch" forName="Image3" refType="h" fact="0.6397"/>
              <dgm:constr type="w" for="ch" forName="Image3" refType="w" fact="0.3154"/>
              <dgm:constr type="h" for="ch" forName="Image3" refType="h" fact="0.2805"/>
              <dgm:constr type="l" for="ch" forName="Accent3" refType="w" fact="0.7006"/>
              <dgm:constr type="t" for="ch" forName="Accent3" refType="h" fact="0.6629"/>
              <dgm:constr type="w" for="ch" forName="Accent3" refType="w" fact="0.2833"/>
              <dgm:constr type="h" for="ch" forName="Accent3" refType="h" fact="0.2344"/>
              <dgm:constr type="l" for="ch" forName="Image2" refType="w" fact="0.4054"/>
              <dgm:constr type="t" for="ch" forName="Image2" refType="h" fact="0"/>
              <dgm:constr type="w" for="ch" forName="Image2" refType="w" fact="0.2593"/>
              <dgm:constr type="h" for="ch" forName="Image2" refType="h" fact="0.3806"/>
              <dgm:constr type="l" for="ch" forName="Accent2" refType="w" fact="0.4213"/>
              <dgm:constr type="t" for="ch" forName="Accent2" refType="h" fact="0.0231"/>
              <dgm:constr type="w" for="ch" forName="Accent2" refType="w" fact="0.2272"/>
              <dgm:constr type="h" for="ch" forName="Accent2" refType="h" fact="0.3343"/>
              <dgm:constr type="l" for="ch" forName="Text1" refType="w" fact="0.0326"/>
              <dgm:constr type="t" for="ch" forName="Text1" refType="h" fact="0.8032"/>
              <dgm:constr type="w" for="ch" forName="Text1" refType="w" fact="0.5988"/>
              <dgm:constr type="h" for="ch" forName="Text1" refType="h" fact="0.1499"/>
              <dgm:constr type="l" for="ch" forName="Text2" refType="w" fact="0.4211"/>
              <dgm:constr type="t" for="ch" forName="Text2" refType="h" fact="0.2575"/>
              <dgm:constr type="w" for="ch" forName="Text2" refType="w" fact="0.2272"/>
              <dgm:constr type="h" for="ch" forName="Text2" refType="h" fact="0.0999"/>
              <dgm:constr type="l" for="ch" forName="Text3" refType="w" fact="0.7006"/>
              <dgm:constr type="t" for="ch" forName="Text3" refType="h" fact="0.7974"/>
              <dgm:constr type="w" for="ch" forName="Text3" refType="w" fact="0.2833"/>
              <dgm:constr type="h" for="ch" forName="Text3" refType="h" fact="0.0999"/>
            </dgm:constrLst>
          </dgm:if>
          <dgm:if name="Name7"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l" for="ch" forName="Image1" refType="w" fact="0.1498"/>
              <dgm:constr type="t" for="ch" forName="Image1" refType="h" fact="0.4119"/>
              <dgm:constr type="w" for="ch" forName="Image1" refType="w" fact="0.5634"/>
              <dgm:constr type="h" for="ch" forName="Image1" refType="h" fact="0.5881"/>
              <dgm:constr type="l" for="ch" forName="Accent1" refType="w" fact="0.1774"/>
              <dgm:constr type="t" for="ch" forName="Accent1" refType="h" fact="0.4563"/>
              <dgm:constr type="w" for="ch" forName="Accent1" refType="w" fact="0.5091"/>
              <dgm:constr type="h" for="ch" forName="Accent1" refType="h" fact="0.4958"/>
              <dgm:constr type="l" for="ch" forName="Image4" refType="w" fact="0"/>
              <dgm:constr type="t" for="ch" forName="Image4" refType="h" fact="0.7601"/>
              <dgm:constr type="w" for="ch" forName="Image4" refType="w" fact="0.1316"/>
              <dgm:constr type="h" for="ch" forName="Image4" refType="h" fact="0.2262"/>
              <dgm:constr type="l" for="ch" forName="Accent4" refType="w" fact="0.0136"/>
              <dgm:constr type="t" for="ch" forName="Accent4" refType="h" fact="0.7839"/>
              <dgm:constr type="w" for="ch" forName="Accent4" refType="w" fact="0.1045"/>
              <dgm:constr type="h" for="ch" forName="Accent4" refType="h" fact="0.1806"/>
              <dgm:constr type="l" for="ch" forName="Image3" refType="w" fact="0.7318"/>
              <dgm:constr type="t" for="ch" forName="Image3" refType="h" fact="0.6397"/>
              <dgm:constr type="w" for="ch" forName="Image3" refType="w" fact="0.2682"/>
              <dgm:constr type="h" for="ch" forName="Image3" refType="h" fact="0.2805"/>
              <dgm:constr type="l" for="ch" forName="Accent3" refType="w" fact="0.7455"/>
              <dgm:constr type="t" for="ch" forName="Accent3" refType="h" fact="0.6629"/>
              <dgm:constr type="w" for="ch" forName="Accent3" refType="w" fact="0.2409"/>
              <dgm:constr type="h" for="ch" forName="Accent3" refType="h" fact="0.2344"/>
              <dgm:constr type="l" for="ch" forName="Image2" refType="w" fact="0.4944"/>
              <dgm:constr type="t" for="ch" forName="Image2" refType="h" fact="0"/>
              <dgm:constr type="w" for="ch" forName="Image2" refType="w" fact="0.2205"/>
              <dgm:constr type="h" for="ch" forName="Image2" refType="h" fact="0.3806"/>
              <dgm:constr type="l" for="ch" forName="Accent2" refType="w" fact="0.508"/>
              <dgm:constr type="t" for="ch" forName="Accent2" refType="h" fact="0.0231"/>
              <dgm:constr type="w" for="ch" forName="Accent2" refType="w" fact="0.1932"/>
              <dgm:constr type="h" for="ch" forName="Accent2" refType="h" fact="0.3343"/>
              <dgm:constr type="l" for="ch" forName="Text1" refType="w" fact="0.1774"/>
              <dgm:constr type="t" for="ch" forName="Text1" refType="h" fact="0.8032"/>
              <dgm:constr type="w" for="ch" forName="Text1" refType="w" fact="0.5091"/>
              <dgm:constr type="h" for="ch" forName="Text1" refType="h" fact="0.1499"/>
              <dgm:constr type="l" for="ch" forName="Text2" refType="w" fact="0.5078"/>
              <dgm:constr type="t" for="ch" forName="Text2" refType="h" fact="0.2575"/>
              <dgm:constr type="w" for="ch" forName="Text2" refType="w" fact="0.1932"/>
              <dgm:constr type="h" for="ch" forName="Text2" refType="h" fact="0.0999"/>
              <dgm:constr type="l" for="ch" forName="Text3" refType="w" fact="0.7455"/>
              <dgm:constr type="t" for="ch" forName="Text3" refType="h" fact="0.7974"/>
              <dgm:constr type="w" for="ch" forName="Text3" refType="w" fact="0.2409"/>
              <dgm:constr type="h" for="ch" forName="Text3" refType="h" fact="0.0999"/>
              <dgm:constr type="l" for="ch" forName="Text4" refType="w" fact="0.0136"/>
              <dgm:constr type="t" for="ch" forName="Text4" refType="h" fact="0.8647"/>
              <dgm:constr type="w" for="ch" forName="Text4" refType="w" fact="0.1045"/>
              <dgm:constr type="h" for="ch" forName="Text4" refType="h" fact="0.0999"/>
            </dgm:constrLst>
          </dgm:if>
          <dgm:if name="Name8"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4" refType="w" fact="0.0136"/>
              <dgm:constr type="t" for="ch" forName="Text4" refType="h" fact="0.6132"/>
              <dgm:constr type="w" for="ch" forName="Text4" refType="w" fact="0.1045"/>
              <dgm:constr type="h" for="ch" forName="Text4" refType="h" fact="0.0709"/>
            </dgm:constrLst>
          </dgm:if>
          <dgm:else name="Name9">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Image6" refType="w" fact="0.151"/>
              <dgm:constr type="t" for="ch" forName="Image6" refType="h" fact="0.7301"/>
              <dgm:constr type="w" for="ch" forName="Image6" refType="w" fact="0.2361"/>
              <dgm:constr type="h" for="ch" forName="Image6" refType="h" fact="0.1604"/>
              <dgm:constr type="l" for="ch" forName="Accent6" refType="w" fact="0.1648"/>
              <dgm:constr type="t" for="ch" forName="Accent6" refType="h" fact="0.7467"/>
              <dgm:constr type="w" for="ch" forName="Accent6" refType="w" fact="0.2091"/>
              <dgm:constr type="h" for="ch" forName="Accent6" refType="h" fact="0.1281"/>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6" refType="w" fact="0.1648"/>
              <dgm:constr type="t" for="ch" forName="Text6" refType="h" fact="0.8039"/>
              <dgm:constr type="w" for="ch" forName="Text6" refType="w" fact="0.2091"/>
              <dgm:constr type="h" for="ch" forName="Text6" refType="h" fact="0.0709"/>
              <dgm:constr type="l" for="ch" forName="Text4" refType="w" fact="0.0136"/>
              <dgm:constr type="t" for="ch" forName="Text4" refType="h" fact="0.6132"/>
              <dgm:constr type="w" for="ch" forName="Text4" refType="w" fact="0.1045"/>
              <dgm:constr type="h" for="ch" forName="Text4" refType="h" fact="0.0709"/>
            </dgm:constrLst>
          </dgm:else>
        </dgm:choose>
      </dgm:if>
      <dgm:else name="Name10">
        <dgm:choose name="Name11">
          <dgm:if name="Name12"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13" axis="ch" ptType="node" func="cnt" op="equ" val="2">
            <dgm:alg type="composite">
              <dgm:param type="ar" val="0.9528"/>
            </dgm:alg>
            <dgm:constrLst>
              <dgm:constr type="primFontSz" for="des" forName="Text1" val="65"/>
              <dgm:constr type="primFontSz" for="des" forName="Text2" refType="primFontSz" refFor="des" refForName="Text1" op="equ"/>
              <dgm:constr type="r" for="ch" forName="Image1" refType="w"/>
              <dgm:constr type="t" for="ch" forName="Image1" refType="h" fact="0.4119"/>
              <dgm:constr type="w" for="ch" forName="Image1" refType="w" fact="0.997"/>
              <dgm:constr type="h" for="ch" forName="Image1" refType="h" fact="0.5881"/>
              <dgm:constr type="r" for="ch" forName="Accent1" refType="w" fact="0.951"/>
              <dgm:constr type="t" for="ch" forName="Accent1" refType="h" fact="0.4563"/>
              <dgm:constr type="w" for="ch" forName="Accent1" refType="w" fact="0.9008"/>
              <dgm:constr type="h" for="ch" forName="Accent1" refType="h" fact="0.4958"/>
              <dgm:constr type="r" for="ch" forName="Image2" refType="w" fact="0.3901"/>
              <dgm:constr type="t" for="ch" forName="Image2" refType="h" fact="0"/>
              <dgm:constr type="w" for="ch" forName="Image2" refType="w" fact="0.3901"/>
              <dgm:constr type="h" for="ch" forName="Image2" refType="h" fact="0.3806"/>
              <dgm:constr type="r" for="ch" forName="Accent2" refType="w" fact="0.3662"/>
              <dgm:constr type="t" for="ch" forName="Accent2" refType="h" fact="0.0231"/>
              <dgm:constr type="w" for="ch" forName="Accent2" refType="w" fact="0.3418"/>
              <dgm:constr type="h" for="ch" forName="Accent2" refType="h" fact="0.3343"/>
              <dgm:constr type="r" for="ch" forName="Text1" refType="w" fact="0.951"/>
              <dgm:constr type="t" for="ch" forName="Text1" refType="h" fact="0.8032"/>
              <dgm:constr type="w" for="ch" forName="Text1" refType="w" fact="0.9008"/>
              <dgm:constr type="h" for="ch" forName="Text1" refType="h" fact="0.1499"/>
              <dgm:constr type="r" for="ch" forName="Text2" refType="w" fact="0.3665"/>
              <dgm:constr type="t" for="ch" forName="Text2" refType="h" fact="0.2575"/>
              <dgm:constr type="w" for="ch" forName="Text2" refType="w" fact="0.3418"/>
              <dgm:constr type="h" for="ch" forName="Text2" refType="h" fact="0.0999"/>
            </dgm:constrLst>
          </dgm:if>
          <dgm:if name="Name14"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r" for="ch" forName="Image1" refType="w"/>
              <dgm:constr type="t" for="ch" forName="Image1" refType="h" fact="0.4119"/>
              <dgm:constr type="w" for="ch" forName="Image1" refType="w" fact="0.6627"/>
              <dgm:constr type="h" for="ch" forName="Image1" refType="h" fact="0.5881"/>
              <dgm:constr type="r" for="ch" forName="Accent1" refType="w" fact="0.9674"/>
              <dgm:constr type="t" for="ch" forName="Accent1" refType="h" fact="0.4563"/>
              <dgm:constr type="w" for="ch" forName="Accent1" refType="w" fact="0.5988"/>
              <dgm:constr type="h" for="ch" forName="Accent1" refType="h" fact="0.4958"/>
              <dgm:constr type="r" for="ch" forName="Image3" refType="w" fact="0.3154"/>
              <dgm:constr type="t" for="ch" forName="Image3" refType="h" fact="0.6397"/>
              <dgm:constr type="w" for="ch" forName="Image3" refType="w" fact="0.3154"/>
              <dgm:constr type="h" for="ch" forName="Image3" refType="h" fact="0.2805"/>
              <dgm:constr type="r" for="ch" forName="Accent3" refType="w" fact="0.2994"/>
              <dgm:constr type="t" for="ch" forName="Accent3" refType="h" fact="0.6629"/>
              <dgm:constr type="w" for="ch" forName="Accent3" refType="w" fact="0.2833"/>
              <dgm:constr type="h" for="ch" forName="Accent3" refType="h" fact="0.2344"/>
              <dgm:constr type="r" for="ch" forName="Image2" refType="w" fact="0.5946"/>
              <dgm:constr type="t" for="ch" forName="Image2" refType="h" fact="0"/>
              <dgm:constr type="w" for="ch" forName="Image2" refType="w" fact="0.2593"/>
              <dgm:constr type="h" for="ch" forName="Image2" refType="h" fact="0.3806"/>
              <dgm:constr type="r" for="ch" forName="Accent2" refType="w" fact="0.5787"/>
              <dgm:constr type="t" for="ch" forName="Accent2" refType="h" fact="0.0231"/>
              <dgm:constr type="w" for="ch" forName="Accent2" refType="w" fact="0.2272"/>
              <dgm:constr type="h" for="ch" forName="Accent2" refType="h" fact="0.3343"/>
              <dgm:constr type="r" for="ch" forName="Text1" refType="w" fact="0.9674"/>
              <dgm:constr type="t" for="ch" forName="Text1" refType="h" fact="0.8032"/>
              <dgm:constr type="w" for="ch" forName="Text1" refType="w" fact="0.5988"/>
              <dgm:constr type="h" for="ch" forName="Text1" refType="h" fact="0.1499"/>
              <dgm:constr type="r" for="ch" forName="Text2" refType="w" fact="0.5789"/>
              <dgm:constr type="t" for="ch" forName="Text2" refType="h" fact="0.2575"/>
              <dgm:constr type="w" for="ch" forName="Text2" refType="w" fact="0.2272"/>
              <dgm:constr type="h" for="ch" forName="Text2" refType="h" fact="0.0999"/>
              <dgm:constr type="r" for="ch" forName="Text3" refType="w" fact="0.2994"/>
              <dgm:constr type="t" for="ch" forName="Text3" refType="h" fact="0.7974"/>
              <dgm:constr type="w" for="ch" forName="Text3" refType="w" fact="0.2833"/>
              <dgm:constr type="h" for="ch" forName="Text3" refType="h" fact="0.0999"/>
            </dgm:constrLst>
          </dgm:if>
          <dgm:if name="Name15"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r" for="ch" forName="Image1" refType="w" fact="0.8502"/>
              <dgm:constr type="t" for="ch" forName="Image1" refType="h" fact="0.4119"/>
              <dgm:constr type="w" for="ch" forName="Image1" refType="w" fact="0.5634"/>
              <dgm:constr type="h" for="ch" forName="Image1" refType="h" fact="0.5881"/>
              <dgm:constr type="r" for="ch" forName="Accent1" refType="w" fact="0.8226"/>
              <dgm:constr type="t" for="ch" forName="Accent1" refType="h" fact="0.4563"/>
              <dgm:constr type="w" for="ch" forName="Accent1" refType="w" fact="0.5091"/>
              <dgm:constr type="h" for="ch" forName="Accent1" refType="h" fact="0.4958"/>
              <dgm:constr type="r" for="ch" forName="Image4" refType="w"/>
              <dgm:constr type="t" for="ch" forName="Image4" refType="h" fact="0.7601"/>
              <dgm:constr type="w" for="ch" forName="Image4" refType="w" fact="0.1316"/>
              <dgm:constr type="h" for="ch" forName="Image4" refType="h" fact="0.2262"/>
              <dgm:constr type="r" for="ch" forName="Accent4" refType="w" fact="0.9864"/>
              <dgm:constr type="t" for="ch" forName="Accent4" refType="h" fact="0.7839"/>
              <dgm:constr type="w" for="ch" forName="Accent4" refType="w" fact="0.1045"/>
              <dgm:constr type="h" for="ch" forName="Accent4" refType="h" fact="0.1806"/>
              <dgm:constr type="r" for="ch" forName="Image3" refType="w" fact="0.2682"/>
              <dgm:constr type="t" for="ch" forName="Image3" refType="h" fact="0.6397"/>
              <dgm:constr type="w" for="ch" forName="Image3" refType="w" fact="0.2682"/>
              <dgm:constr type="h" for="ch" forName="Image3" refType="h" fact="0.2805"/>
              <dgm:constr type="r" for="ch" forName="Accent3" refType="w" fact="0.2545"/>
              <dgm:constr type="t" for="ch" forName="Accent3" refType="h" fact="0.6629"/>
              <dgm:constr type="w" for="ch" forName="Accent3" refType="w" fact="0.2409"/>
              <dgm:constr type="h" for="ch" forName="Accent3" refType="h" fact="0.2344"/>
              <dgm:constr type="r" for="ch" forName="Image2" refType="w" fact="0.5056"/>
              <dgm:constr type="t" for="ch" forName="Image2" refType="h" fact="0"/>
              <dgm:constr type="w" for="ch" forName="Image2" refType="w" fact="0.2205"/>
              <dgm:constr type="h" for="ch" forName="Image2" refType="h" fact="0.3806"/>
              <dgm:constr type="r" for="ch" forName="Accent2" refType="w" fact="0.492"/>
              <dgm:constr type="t" for="ch" forName="Accent2" refType="h" fact="0.0231"/>
              <dgm:constr type="w" for="ch" forName="Accent2" refType="w" fact="0.1932"/>
              <dgm:constr type="h" for="ch" forName="Accent2" refType="h" fact="0.3343"/>
              <dgm:constr type="r" for="ch" forName="Text1" refType="w" fact="0.8226"/>
              <dgm:constr type="t" for="ch" forName="Text1" refType="h" fact="0.8032"/>
              <dgm:constr type="w" for="ch" forName="Text1" refType="w" fact="0.5091"/>
              <dgm:constr type="h" for="ch" forName="Text1" refType="h" fact="0.1499"/>
              <dgm:constr type="r" for="ch" forName="Text2" refType="w" fact="0.4922"/>
              <dgm:constr type="t" for="ch" forName="Text2" refType="h" fact="0.2575"/>
              <dgm:constr type="w" for="ch" forName="Text2" refType="w" fact="0.1932"/>
              <dgm:constr type="h" for="ch" forName="Text2" refType="h" fact="0.0999"/>
              <dgm:constr type="r" for="ch" forName="Text3" refType="w" fact="0.2545"/>
              <dgm:constr type="t" for="ch" forName="Text3" refType="h" fact="0.7974"/>
              <dgm:constr type="w" for="ch" forName="Text3" refType="w" fact="0.2409"/>
              <dgm:constr type="h" for="ch" forName="Text3" refType="h" fact="0.0999"/>
              <dgm:constr type="r" for="ch" forName="Text4" refType="w" fact="0.9864"/>
              <dgm:constr type="t" for="ch" forName="Text4" refType="h" fact="0.8647"/>
              <dgm:constr type="w" for="ch" forName="Text4" refType="w" fact="0.1045"/>
              <dgm:constr type="h" for="ch" forName="Text4" refType="h" fact="0.0999"/>
            </dgm:constrLst>
          </dgm:if>
          <dgm:if name="Name16"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2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4" refType="w" fact="0.9864"/>
              <dgm:constr type="t" for="ch" forName="Text4" refType="h" fact="0.6132"/>
              <dgm:constr type="w" for="ch" forName="Text4" refType="w" fact="0.1045"/>
              <dgm:constr type="h" for="ch" forName="Text4" refType="h" fact="0.0709"/>
            </dgm:constrLst>
          </dgm:if>
          <dgm:else name="Name17">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1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Image6" refType="w" fact="0.849"/>
              <dgm:constr type="t" for="ch" forName="Image6" refType="h" fact="0.7301"/>
              <dgm:constr type="w" for="ch" forName="Image6" refType="w" fact="0.2361"/>
              <dgm:constr type="h" for="ch" forName="Image6" refType="h" fact="0.1604"/>
              <dgm:constr type="r" for="ch" forName="Accent6" refType="w" fact="0.8352"/>
              <dgm:constr type="t" for="ch" forName="Accent6" refType="h" fact="0.7467"/>
              <dgm:constr type="w" for="ch" forName="Accent6" refType="w" fact="0.2091"/>
              <dgm:constr type="h" for="ch" forName="Accent6" refType="h" fact="0.1281"/>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6" refType="w" fact="0.8352"/>
              <dgm:constr type="t" for="ch" forName="Text6" refType="h" fact="0.8039"/>
              <dgm:constr type="w" for="ch" forName="Text6" refType="w" fact="0.2091"/>
              <dgm:constr type="h" for="ch" forName="Text6" refType="h" fact="0.0709"/>
              <dgm:constr type="r" for="ch" forName="Text4" refType="w" fact="0.9864"/>
              <dgm:constr type="t" for="ch" forName="Text4" refType="h" fact="0.6132"/>
              <dgm:constr type="w" for="ch" forName="Text4" refType="w" fact="0.1045"/>
              <dgm:constr type="h" for="ch" forName="Text4" refType="h" fact="0.0709"/>
            </dgm:constrLst>
          </dgm:else>
        </dgm:choose>
      </dgm:else>
    </dgm:choose>
    <dgm:forEach name="wrapper" axis="self" ptType="parTrans">
      <dgm:forEach name="ImageRepeat" axis="self">
        <dgm:layoutNode name="Image" styleLbl="alignImgPlace1">
          <dgm:alg type="sp"/>
          <dgm:shape xmlns:r="http://schemas.openxmlformats.org/officeDocument/2006/relationships" type="rect" r:blip="" blipPhldr="1">
            <dgm:adjLst/>
          </dgm:shape>
          <dgm:presOf/>
        </dgm:layoutNode>
      </dgm:forEach>
      <dgm:forEach name="accentRepeat" axis="self">
        <dgm:layoutNode name="Accent" styleLbl="parChTrans1D1">
          <dgm:alg type="sp"/>
          <dgm:shape xmlns:r="http://schemas.openxmlformats.org/officeDocument/2006/relationships" type="rect" r:blip="">
            <dgm:adjLst/>
          </dgm:shape>
          <dgm:presOf/>
        </dgm:layoutNode>
      </dgm:forEach>
    </dgm:forEach>
    <dgm:forEach name="Name18" axis="ch" ptType="node" cnt="1">
      <dgm:layoutNode name="Image1">
        <dgm:alg type="sp"/>
        <dgm:shape xmlns:r="http://schemas.openxmlformats.org/officeDocument/2006/relationships" r:blip="">
          <dgm:adjLst/>
        </dgm:shape>
        <dgm:presOf/>
        <dgm:forEach name="Name19" ref="ImageRepeat"/>
      </dgm:layoutNode>
      <dgm:layoutNode name="Accent1">
        <dgm:alg type="sp"/>
        <dgm:shape xmlns:r="http://schemas.openxmlformats.org/officeDocument/2006/relationships" r:blip="">
          <dgm:adjLst/>
        </dgm:shape>
        <dgm:presOf/>
        <dgm:constrLst/>
        <dgm:forEach name="Name20" ref="accentRepeat"/>
      </dgm:layoutNode>
      <dgm:layoutNode name="Text1" styleLbl="alignImgPlace1">
        <dgm:varLst>
          <dgm:chMax val="0"/>
          <dgm:chPref val="0"/>
          <dgm:bulletEnabled val="1"/>
        </dgm:varLst>
        <dgm:alg type="tx">
          <dgm:param type="parTxLTRAlign" val="r"/>
          <dgm:param type="shpTxLTRAlignCh" val="r"/>
          <dgm:param type="txAnchorVert" val="b"/>
          <dgm:param type="txAnchorVertCh" val="b"/>
          <dgm:param type="lnSpPar" val="100"/>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1" axis="ch" ptType="node" st="2" cnt="1">
      <dgm:layoutNode name="Image2">
        <dgm:alg type="sp"/>
        <dgm:shape xmlns:r="http://schemas.openxmlformats.org/officeDocument/2006/relationships" r:blip="">
          <dgm:adjLst/>
        </dgm:shape>
        <dgm:presOf/>
        <dgm:forEach name="Name22" ref="ImageRepeat"/>
      </dgm:layoutNode>
      <dgm:layoutNode name="Accent2">
        <dgm:alg type="sp"/>
        <dgm:shape xmlns:r="http://schemas.openxmlformats.org/officeDocument/2006/relationships" r:blip="">
          <dgm:adjLst/>
        </dgm:shape>
        <dgm:presOf/>
        <dgm:constrLst/>
        <dgm:forEach name="Name23" ref="accentRepeat"/>
      </dgm:layoutNode>
      <dgm:layoutNode name="Text2"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4" axis="ch" ptType="node" st="3" cnt="1">
      <dgm:layoutNode name="Image3">
        <dgm:alg type="sp"/>
        <dgm:shape xmlns:r="http://schemas.openxmlformats.org/officeDocument/2006/relationships" r:blip="">
          <dgm:adjLst/>
        </dgm:shape>
        <dgm:presOf/>
        <dgm:forEach name="Name25" ref="ImageRepeat"/>
      </dgm:layoutNode>
      <dgm:layoutNode name="Accent3">
        <dgm:alg type="sp"/>
        <dgm:shape xmlns:r="http://schemas.openxmlformats.org/officeDocument/2006/relationships" r:blip="">
          <dgm:adjLst/>
        </dgm:shape>
        <dgm:presOf/>
        <dgm:constrLst/>
        <dgm:forEach name="Name26" ref="accentRepeat"/>
      </dgm:layoutNode>
      <dgm:layoutNode name="Text3"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7" axis="ch" ptType="node" st="4" cnt="1">
      <dgm:layoutNode name="Image4">
        <dgm:alg type="sp"/>
        <dgm:shape xmlns:r="http://schemas.openxmlformats.org/officeDocument/2006/relationships" r:blip="">
          <dgm:adjLst/>
        </dgm:shape>
        <dgm:presOf/>
        <dgm:forEach name="Name28" ref="ImageRepeat"/>
      </dgm:layoutNode>
      <dgm:layoutNode name="Accent4">
        <dgm:alg type="sp"/>
        <dgm:shape xmlns:r="http://schemas.openxmlformats.org/officeDocument/2006/relationships" r:blip="">
          <dgm:adjLst/>
        </dgm:shape>
        <dgm:presOf/>
        <dgm:constrLst/>
        <dgm:forEach name="Name29" ref="accentRepeat"/>
      </dgm:layoutNode>
      <dgm:layoutNode name="Text4"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0" axis="ch" ptType="node" st="5" cnt="1">
      <dgm:layoutNode name="Image5">
        <dgm:alg type="sp"/>
        <dgm:shape xmlns:r="http://schemas.openxmlformats.org/officeDocument/2006/relationships" r:blip="">
          <dgm:adjLst/>
        </dgm:shape>
        <dgm:presOf/>
        <dgm:forEach name="Name31" ref="ImageRepeat"/>
      </dgm:layoutNode>
      <dgm:layoutNode name="Accent5">
        <dgm:alg type="sp"/>
        <dgm:shape xmlns:r="http://schemas.openxmlformats.org/officeDocument/2006/relationships" r:blip="">
          <dgm:adjLst/>
        </dgm:shape>
        <dgm:presOf/>
        <dgm:constrLst/>
        <dgm:forEach name="Name32" ref="accentRepeat"/>
      </dgm:layoutNode>
      <dgm:layoutNode name="Text5"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3" axis="ch" ptType="node" st="6" cnt="1">
      <dgm:layoutNode name="Image6">
        <dgm:alg type="sp"/>
        <dgm:shape xmlns:r="http://schemas.openxmlformats.org/officeDocument/2006/relationships" r:blip="">
          <dgm:adjLst/>
        </dgm:shape>
        <dgm:presOf/>
        <dgm:forEach name="Name34" ref="ImageRepeat"/>
      </dgm:layoutNode>
      <dgm:layoutNode name="Accent6">
        <dgm:alg type="sp"/>
        <dgm:shape xmlns:r="http://schemas.openxmlformats.org/officeDocument/2006/relationships" r:blip="">
          <dgm:adjLst/>
        </dgm:shape>
        <dgm:presOf/>
        <dgm:constrLst/>
        <dgm:forEach name="Name35" ref="accentRepeat"/>
      </dgm:layoutNode>
      <dgm:layoutNode name="Text6"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50520"/>
          </a:xfrm>
          <a:prstGeom prst="rect">
            <a:avLst/>
          </a:prstGeom>
        </p:spPr>
        <p:txBody>
          <a:bodyPr vert="horz" lIns="93153" tIns="46577" rIns="93153" bIns="46577" rtlCol="0"/>
          <a:lstStyle>
            <a:lvl1pPr algn="l">
              <a:defRPr sz="1300"/>
            </a:lvl1pPr>
          </a:lstStyle>
          <a:p>
            <a:r>
              <a:rPr lang="en-US" dirty="0"/>
              <a:t>WASC/CDE 2016 Day 2-MG Working on</a:t>
            </a:r>
          </a:p>
        </p:txBody>
      </p:sp>
      <p:sp>
        <p:nvSpPr>
          <p:cNvPr id="3" name="Date Placeholder 2"/>
          <p:cNvSpPr>
            <a:spLocks noGrp="1"/>
          </p:cNvSpPr>
          <p:nvPr>
            <p:ph type="dt" sz="quarter" idx="1"/>
          </p:nvPr>
        </p:nvSpPr>
        <p:spPr>
          <a:xfrm>
            <a:off x="5265810" y="0"/>
            <a:ext cx="4028440" cy="350520"/>
          </a:xfrm>
          <a:prstGeom prst="rect">
            <a:avLst/>
          </a:prstGeom>
        </p:spPr>
        <p:txBody>
          <a:bodyPr vert="horz" lIns="93153" tIns="46577" rIns="93153" bIns="46577" rtlCol="0"/>
          <a:lstStyle>
            <a:lvl1pPr algn="r">
              <a:defRPr sz="1300"/>
            </a:lvl1pPr>
          </a:lstStyle>
          <a:p>
            <a:fld id="{364C137B-291A-4E83-BC54-A27A52DC9AD6}" type="datetime1">
              <a:rPr lang="en-US" smtClean="0"/>
              <a:pPr/>
              <a:t>9/14/2020</a:t>
            </a:fld>
            <a:endParaRPr lang="en-US" dirty="0"/>
          </a:p>
        </p:txBody>
      </p:sp>
      <p:sp>
        <p:nvSpPr>
          <p:cNvPr id="4" name="Footer Placeholder 3"/>
          <p:cNvSpPr>
            <a:spLocks noGrp="1"/>
          </p:cNvSpPr>
          <p:nvPr>
            <p:ph type="ftr" sz="quarter" idx="2"/>
          </p:nvPr>
        </p:nvSpPr>
        <p:spPr>
          <a:xfrm>
            <a:off x="1" y="6658663"/>
            <a:ext cx="4028440" cy="350520"/>
          </a:xfrm>
          <a:prstGeom prst="rect">
            <a:avLst/>
          </a:prstGeom>
        </p:spPr>
        <p:txBody>
          <a:bodyPr vert="horz" lIns="93153" tIns="46577" rIns="93153" bIns="46577" rtlCol="0" anchor="b"/>
          <a:lstStyle>
            <a:lvl1pPr algn="l">
              <a:defRPr sz="1300"/>
            </a:lvl1pPr>
          </a:lstStyle>
          <a:p>
            <a:endParaRPr lang="en-US" dirty="0"/>
          </a:p>
        </p:txBody>
      </p:sp>
      <p:sp>
        <p:nvSpPr>
          <p:cNvPr id="5" name="Slide Number Placeholder 4"/>
          <p:cNvSpPr>
            <a:spLocks noGrp="1"/>
          </p:cNvSpPr>
          <p:nvPr>
            <p:ph type="sldNum" sz="quarter" idx="3"/>
          </p:nvPr>
        </p:nvSpPr>
        <p:spPr>
          <a:xfrm>
            <a:off x="5265810" y="6658663"/>
            <a:ext cx="4028440" cy="350520"/>
          </a:xfrm>
          <a:prstGeom prst="rect">
            <a:avLst/>
          </a:prstGeom>
        </p:spPr>
        <p:txBody>
          <a:bodyPr vert="horz" lIns="93153" tIns="46577" rIns="93153" bIns="46577" rtlCol="0" anchor="b"/>
          <a:lstStyle>
            <a:lvl1pPr algn="r">
              <a:defRPr sz="1300"/>
            </a:lvl1pPr>
          </a:lstStyle>
          <a:p>
            <a:fld id="{3B6DB833-0790-4CB4-BE10-698272599C8D}" type="slidenum">
              <a:rPr lang="en-US" smtClean="0"/>
              <a:pPr/>
              <a:t>‹#›</a:t>
            </a:fld>
            <a:endParaRPr lang="en-US" dirty="0"/>
          </a:p>
        </p:txBody>
      </p:sp>
    </p:spTree>
    <p:extLst>
      <p:ext uri="{BB962C8B-B14F-4D97-AF65-F5344CB8AC3E}">
        <p14:creationId xmlns:p14="http://schemas.microsoft.com/office/powerpoint/2010/main" val="268164094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50520"/>
          </a:xfrm>
          <a:prstGeom prst="rect">
            <a:avLst/>
          </a:prstGeom>
        </p:spPr>
        <p:txBody>
          <a:bodyPr vert="horz" lIns="93153" tIns="46577" rIns="93153" bIns="46577" rtlCol="0"/>
          <a:lstStyle>
            <a:lvl1pPr algn="l">
              <a:defRPr sz="1300"/>
            </a:lvl1pPr>
          </a:lstStyle>
          <a:p>
            <a:r>
              <a:rPr lang="en-US" dirty="0"/>
              <a:t>WASC/CDE 2016 Day 2-MG Worrking on</a:t>
            </a:r>
          </a:p>
        </p:txBody>
      </p:sp>
      <p:sp>
        <p:nvSpPr>
          <p:cNvPr id="3" name="Date Placeholder 2"/>
          <p:cNvSpPr>
            <a:spLocks noGrp="1"/>
          </p:cNvSpPr>
          <p:nvPr>
            <p:ph type="dt" idx="1"/>
          </p:nvPr>
        </p:nvSpPr>
        <p:spPr>
          <a:xfrm>
            <a:off x="5265810" y="0"/>
            <a:ext cx="4028440" cy="350520"/>
          </a:xfrm>
          <a:prstGeom prst="rect">
            <a:avLst/>
          </a:prstGeom>
        </p:spPr>
        <p:txBody>
          <a:bodyPr vert="horz" lIns="93153" tIns="46577" rIns="93153" bIns="46577" rtlCol="0"/>
          <a:lstStyle>
            <a:lvl1pPr algn="r">
              <a:defRPr sz="1300"/>
            </a:lvl1pPr>
          </a:lstStyle>
          <a:p>
            <a:fld id="{F5FC13C5-53E0-4213-8238-9CC81780D1CC}" type="datetime1">
              <a:rPr lang="en-US" smtClean="0"/>
              <a:pPr/>
              <a:t>9/14/2020</a:t>
            </a:fld>
            <a:endParaRPr lang="en-US" dirty="0"/>
          </a:p>
        </p:txBody>
      </p:sp>
      <p:sp>
        <p:nvSpPr>
          <p:cNvPr id="4" name="Slide Image Placeholder 3"/>
          <p:cNvSpPr>
            <a:spLocks noGrp="1" noRot="1" noChangeAspect="1"/>
          </p:cNvSpPr>
          <p:nvPr>
            <p:ph type="sldImg" idx="2"/>
          </p:nvPr>
        </p:nvSpPr>
        <p:spPr>
          <a:xfrm>
            <a:off x="2897188" y="527050"/>
            <a:ext cx="3502025" cy="2627313"/>
          </a:xfrm>
          <a:prstGeom prst="rect">
            <a:avLst/>
          </a:prstGeom>
          <a:noFill/>
          <a:ln w="12700">
            <a:solidFill>
              <a:prstClr val="black"/>
            </a:solidFill>
          </a:ln>
        </p:spPr>
        <p:txBody>
          <a:bodyPr vert="horz" lIns="93153" tIns="46577" rIns="93153" bIns="46577" rtlCol="0" anchor="ctr"/>
          <a:lstStyle/>
          <a:p>
            <a:endParaRPr lang="en-US"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53" tIns="46577" rIns="93153" bIns="465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58663"/>
            <a:ext cx="4028440" cy="350520"/>
          </a:xfrm>
          <a:prstGeom prst="rect">
            <a:avLst/>
          </a:prstGeom>
        </p:spPr>
        <p:txBody>
          <a:bodyPr vert="horz" lIns="93153" tIns="46577" rIns="93153" bIns="46577" rtlCol="0" anchor="b"/>
          <a:lstStyle>
            <a:lvl1pPr algn="l">
              <a:defRPr sz="1300"/>
            </a:lvl1pPr>
          </a:lstStyle>
          <a:p>
            <a:endParaRPr lang="en-US" dirty="0"/>
          </a:p>
        </p:txBody>
      </p:sp>
      <p:sp>
        <p:nvSpPr>
          <p:cNvPr id="7" name="Slide Number Placeholder 6"/>
          <p:cNvSpPr>
            <a:spLocks noGrp="1"/>
          </p:cNvSpPr>
          <p:nvPr>
            <p:ph type="sldNum" sz="quarter" idx="5"/>
          </p:nvPr>
        </p:nvSpPr>
        <p:spPr>
          <a:xfrm>
            <a:off x="5265810" y="6658663"/>
            <a:ext cx="4028440" cy="350520"/>
          </a:xfrm>
          <a:prstGeom prst="rect">
            <a:avLst/>
          </a:prstGeom>
        </p:spPr>
        <p:txBody>
          <a:bodyPr vert="horz" lIns="93153" tIns="46577" rIns="93153" bIns="46577" rtlCol="0" anchor="b"/>
          <a:lstStyle>
            <a:lvl1pPr algn="r">
              <a:defRPr sz="1300"/>
            </a:lvl1pPr>
          </a:lstStyle>
          <a:p>
            <a:fld id="{8E7A3F09-01A5-45D4-B959-59F872427DE6}" type="slidenum">
              <a:rPr lang="en-US" smtClean="0"/>
              <a:pPr/>
              <a:t>‹#›</a:t>
            </a:fld>
            <a:endParaRPr lang="en-US" dirty="0"/>
          </a:p>
        </p:txBody>
      </p:sp>
    </p:spTree>
    <p:extLst>
      <p:ext uri="{BB962C8B-B14F-4D97-AF65-F5344CB8AC3E}">
        <p14:creationId xmlns:p14="http://schemas.microsoft.com/office/powerpoint/2010/main" val="4015464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F5FC13C5-53E0-4213-8238-9CC81780D1CC}" type="datetime1">
              <a:rPr lang="en-US" smtClean="0">
                <a:solidFill>
                  <a:prstClr val="black"/>
                </a:solidFill>
              </a:rPr>
              <a:pPr/>
              <a:t>9/14/2020</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8E7A3F09-01A5-45D4-B959-59F872427DE6}"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796987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656D02-D6D9-6840-9081-B1CC8CAA7557}"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827063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656D02-D6D9-6840-9081-B1CC8CAA7557}"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827063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656D02-D6D9-6840-9081-B1CC8CAA7557}"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827063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656D02-D6D9-6840-9081-B1CC8CAA7557}"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827063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656D02-D6D9-6840-9081-B1CC8CAA7557}"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827063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656D02-D6D9-6840-9081-B1CC8CAA7557}"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827063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that LAUSD does not</a:t>
            </a:r>
            <a:r>
              <a:rPr lang="en-US" baseline="0" dirty="0"/>
              <a:t> pay for hotel ahead of time. </a:t>
            </a:r>
            <a:endParaRPr lang="en-US" dirty="0"/>
          </a:p>
        </p:txBody>
      </p:sp>
      <p:sp>
        <p:nvSpPr>
          <p:cNvPr id="4" name="Date Placeholder 3"/>
          <p:cNvSpPr>
            <a:spLocks noGrp="1"/>
          </p:cNvSpPr>
          <p:nvPr>
            <p:ph type="dt" idx="10"/>
          </p:nvPr>
        </p:nvSpPr>
        <p:spPr/>
        <p:txBody>
          <a:bodyPr/>
          <a:lstStyle/>
          <a:p>
            <a:fld id="{F5FC13C5-53E0-4213-8238-9CC81780D1CC}" type="datetime1">
              <a:rPr lang="en-US" smtClean="0"/>
              <a:pPr/>
              <a:t>9/14/2020</a:t>
            </a:fld>
            <a:endParaRPr lang="en-US" dirty="0"/>
          </a:p>
        </p:txBody>
      </p:sp>
      <p:sp>
        <p:nvSpPr>
          <p:cNvPr id="5" name="Slide Number Placeholder 4"/>
          <p:cNvSpPr>
            <a:spLocks noGrp="1"/>
          </p:cNvSpPr>
          <p:nvPr>
            <p:ph type="sldNum" sz="quarter" idx="11"/>
          </p:nvPr>
        </p:nvSpPr>
        <p:spPr/>
        <p:txBody>
          <a:bodyPr/>
          <a:lstStyle/>
          <a:p>
            <a:fld id="{8E7A3F09-01A5-45D4-B959-59F872427DE6}" type="slidenum">
              <a:rPr lang="en-US" smtClean="0"/>
              <a:pPr/>
              <a:t>30</a:t>
            </a:fld>
            <a:endParaRPr lang="en-US" dirty="0"/>
          </a:p>
        </p:txBody>
      </p:sp>
    </p:spTree>
    <p:extLst>
      <p:ext uri="{BB962C8B-B14F-4D97-AF65-F5344CB8AC3E}">
        <p14:creationId xmlns:p14="http://schemas.microsoft.com/office/powerpoint/2010/main" val="2228345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8327">
              <a:defRPr/>
            </a:pPr>
            <a:r>
              <a:rPr lang="en-US" dirty="0"/>
              <a:t>Microsoft</a:t>
            </a:r>
          </a:p>
          <a:p>
            <a:endParaRPr lang="en-US" dirty="0"/>
          </a:p>
        </p:txBody>
      </p:sp>
      <p:sp>
        <p:nvSpPr>
          <p:cNvPr id="4" name="Slide Number Placeholder 3"/>
          <p:cNvSpPr>
            <a:spLocks noGrp="1"/>
          </p:cNvSpPr>
          <p:nvPr>
            <p:ph type="sldNum" sz="quarter" idx="10"/>
          </p:nvPr>
        </p:nvSpPr>
        <p:spPr/>
        <p:txBody>
          <a:bodyPr/>
          <a:lstStyle/>
          <a:p>
            <a:fld id="{A7DE7371-5C53-416B-B14B-B65428908917}" type="slidenum">
              <a:rPr lang="en-US" smtClean="0"/>
              <a:pPr/>
              <a:t>35</a:t>
            </a:fld>
            <a:endParaRPr lang="en-US" dirty="0"/>
          </a:p>
        </p:txBody>
      </p:sp>
    </p:spTree>
    <p:extLst>
      <p:ext uri="{BB962C8B-B14F-4D97-AF65-F5344CB8AC3E}">
        <p14:creationId xmlns:p14="http://schemas.microsoft.com/office/powerpoint/2010/main" val="329051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8327">
              <a:defRPr/>
            </a:pPr>
            <a:r>
              <a:rPr lang="en-US" dirty="0"/>
              <a:t>Microsoft</a:t>
            </a:r>
          </a:p>
          <a:p>
            <a:endParaRPr lang="en-US" dirty="0"/>
          </a:p>
        </p:txBody>
      </p:sp>
      <p:sp>
        <p:nvSpPr>
          <p:cNvPr id="4" name="Slide Number Placeholder 3"/>
          <p:cNvSpPr>
            <a:spLocks noGrp="1"/>
          </p:cNvSpPr>
          <p:nvPr>
            <p:ph type="sldNum" sz="quarter" idx="10"/>
          </p:nvPr>
        </p:nvSpPr>
        <p:spPr/>
        <p:txBody>
          <a:bodyPr/>
          <a:lstStyle/>
          <a:p>
            <a:fld id="{A7DE7371-5C53-416B-B14B-B65428908917}" type="slidenum">
              <a:rPr lang="en-US" smtClean="0"/>
              <a:pPr/>
              <a:t>36</a:t>
            </a:fld>
            <a:endParaRPr lang="en-US" dirty="0"/>
          </a:p>
        </p:txBody>
      </p:sp>
    </p:spTree>
    <p:extLst>
      <p:ext uri="{BB962C8B-B14F-4D97-AF65-F5344CB8AC3E}">
        <p14:creationId xmlns:p14="http://schemas.microsoft.com/office/powerpoint/2010/main" val="329051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8327">
              <a:defRPr/>
            </a:pPr>
            <a:r>
              <a:rPr lang="en-US" dirty="0"/>
              <a:t>Microsoft</a:t>
            </a:r>
          </a:p>
          <a:p>
            <a:endParaRPr lang="en-US" dirty="0"/>
          </a:p>
        </p:txBody>
      </p:sp>
      <p:sp>
        <p:nvSpPr>
          <p:cNvPr id="4" name="Slide Number Placeholder 3"/>
          <p:cNvSpPr>
            <a:spLocks noGrp="1"/>
          </p:cNvSpPr>
          <p:nvPr>
            <p:ph type="sldNum" sz="quarter" idx="10"/>
          </p:nvPr>
        </p:nvSpPr>
        <p:spPr/>
        <p:txBody>
          <a:bodyPr/>
          <a:lstStyle/>
          <a:p>
            <a:fld id="{A7DE7371-5C53-416B-B14B-B65428908917}" type="slidenum">
              <a:rPr lang="en-US" smtClean="0"/>
              <a:pPr/>
              <a:t>37</a:t>
            </a:fld>
            <a:endParaRPr lang="en-US" dirty="0"/>
          </a:p>
        </p:txBody>
      </p:sp>
    </p:spTree>
    <p:extLst>
      <p:ext uri="{BB962C8B-B14F-4D97-AF65-F5344CB8AC3E}">
        <p14:creationId xmlns:p14="http://schemas.microsoft.com/office/powerpoint/2010/main" val="329051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F5FC13C5-53E0-4213-8238-9CC81780D1CC}" type="datetime1">
              <a:rPr lang="en-US" smtClean="0">
                <a:solidFill>
                  <a:prstClr val="black"/>
                </a:solidFill>
              </a:rPr>
              <a:pPr/>
              <a:t>9/14/2020</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8E7A3F09-01A5-45D4-B959-59F872427DE6}"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204902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8" name="Notes Placeholder 2"/>
          <p:cNvSpPr>
            <a:spLocks noGrp="1"/>
          </p:cNvSpPr>
          <p:nvPr>
            <p:ph type="body" idx="1"/>
          </p:nvPr>
        </p:nvSpPr>
        <p:spPr>
          <a:xfrm>
            <a:off x="1579932" y="1715225"/>
            <a:ext cx="12653701" cy="1624105"/>
          </a:xfrm>
          <a:noFill/>
          <a:ln/>
        </p:spPr>
        <p:txBody>
          <a:bodyPr lIns="86008" tIns="43004" rIns="86008" bIns="43004"/>
          <a:lstStyle/>
          <a:p>
            <a:pPr defTabSz="868327">
              <a:defRPr/>
            </a:pPr>
            <a:r>
              <a:rPr lang="en-US" dirty="0"/>
              <a:t>Microsoft</a:t>
            </a:r>
          </a:p>
          <a:p>
            <a:pPr>
              <a:spcBef>
                <a:spcPct val="0"/>
              </a:spcBef>
            </a:pPr>
            <a:endParaRPr lang="en-US" dirty="0"/>
          </a:p>
          <a:p>
            <a:pPr>
              <a:spcBef>
                <a:spcPct val="0"/>
              </a:spcBef>
            </a:pPr>
            <a:r>
              <a:rPr lang="en-US" dirty="0"/>
              <a:t>Allow time for responses</a:t>
            </a:r>
          </a:p>
          <a:p>
            <a:pPr>
              <a:spcBef>
                <a:spcPct val="0"/>
              </a:spcBef>
            </a:pPr>
            <a:endParaRPr lang="en-US" dirty="0"/>
          </a:p>
          <a:p>
            <a:pPr>
              <a:spcBef>
                <a:spcPct val="0"/>
              </a:spcBef>
            </a:pPr>
            <a:r>
              <a:rPr lang="en-US" dirty="0"/>
              <a:t>Support one another – especially as the larger issues come to the top. What needs to be looked at from all angles?</a:t>
            </a:r>
          </a:p>
          <a:p>
            <a:pPr>
              <a:spcBef>
                <a:spcPct val="0"/>
              </a:spcBef>
            </a:pPr>
            <a:endParaRPr lang="en-US" dirty="0"/>
          </a:p>
          <a:p>
            <a:pPr>
              <a:spcBef>
                <a:spcPct val="0"/>
              </a:spcBef>
            </a:pPr>
            <a:endParaRPr lang="en-US" dirty="0"/>
          </a:p>
        </p:txBody>
      </p:sp>
      <p:sp>
        <p:nvSpPr>
          <p:cNvPr id="111619" name="Slide Number Placeholder 3"/>
          <p:cNvSpPr txBox="1">
            <a:spLocks noGrp="1"/>
          </p:cNvSpPr>
          <p:nvPr/>
        </p:nvSpPr>
        <p:spPr bwMode="auto">
          <a:xfrm>
            <a:off x="8957688" y="3429217"/>
            <a:ext cx="6852302" cy="180387"/>
          </a:xfrm>
          <a:prstGeom prst="rect">
            <a:avLst/>
          </a:prstGeom>
          <a:noFill/>
          <a:ln w="9525">
            <a:noFill/>
            <a:miter lim="800000"/>
            <a:headEnd/>
            <a:tailEnd/>
          </a:ln>
        </p:spPr>
        <p:txBody>
          <a:bodyPr lIns="86008" tIns="43004" rIns="86008" bIns="43004" anchor="b"/>
          <a:lstStyle/>
          <a:p>
            <a:pPr algn="r" defTabSz="859589"/>
            <a:fld id="{FE8A1952-D2B3-4DED-AD7D-7F5D1F9D1B1A}" type="slidenum">
              <a:rPr lang="en-US" sz="1200"/>
              <a:pPr algn="r" defTabSz="859589"/>
              <a:t>38</a:t>
            </a:fld>
            <a:endParaRPr lang="en-US" sz="1200" dirty="0"/>
          </a:p>
        </p:txBody>
      </p:sp>
      <p:sp>
        <p:nvSpPr>
          <p:cNvPr id="111620" name="Footer Placeholder 4"/>
          <p:cNvSpPr txBox="1">
            <a:spLocks noGrp="1"/>
          </p:cNvSpPr>
          <p:nvPr/>
        </p:nvSpPr>
        <p:spPr bwMode="auto">
          <a:xfrm>
            <a:off x="7" y="3429217"/>
            <a:ext cx="6852302" cy="180387"/>
          </a:xfrm>
          <a:prstGeom prst="rect">
            <a:avLst/>
          </a:prstGeom>
          <a:noFill/>
          <a:ln w="9525">
            <a:noFill/>
            <a:miter lim="800000"/>
            <a:headEnd/>
            <a:tailEnd/>
          </a:ln>
        </p:spPr>
        <p:txBody>
          <a:bodyPr lIns="86008" tIns="43004" rIns="86008" bIns="43004" anchor="b"/>
          <a:lstStyle/>
          <a:p>
            <a:pPr defTabSz="859589"/>
            <a:r>
              <a:rPr lang="en-US" sz="1200" dirty="0"/>
              <a:t>WASC VC Training Webinar Fall 2011</a:t>
            </a:r>
          </a:p>
        </p:txBody>
      </p:sp>
      <p:sp>
        <p:nvSpPr>
          <p:cNvPr id="111621" name="Header Placeholder 5"/>
          <p:cNvSpPr txBox="1">
            <a:spLocks noGrp="1"/>
          </p:cNvSpPr>
          <p:nvPr/>
        </p:nvSpPr>
        <p:spPr bwMode="auto">
          <a:xfrm>
            <a:off x="7" y="4"/>
            <a:ext cx="6852302" cy="180387"/>
          </a:xfrm>
          <a:prstGeom prst="rect">
            <a:avLst/>
          </a:prstGeom>
          <a:noFill/>
          <a:ln w="9525">
            <a:noFill/>
            <a:miter lim="800000"/>
            <a:headEnd/>
            <a:tailEnd/>
          </a:ln>
        </p:spPr>
        <p:txBody>
          <a:bodyPr lIns="86008" tIns="43004" rIns="86008" bIns="43004"/>
          <a:lstStyle/>
          <a:p>
            <a:pPr defTabSz="859589"/>
            <a:r>
              <a:rPr lang="en-US" sz="1200" dirty="0"/>
              <a:t>Handout  2 - Key Slides</a:t>
            </a:r>
          </a:p>
        </p:txBody>
      </p:sp>
      <p:sp>
        <p:nvSpPr>
          <p:cNvPr id="111622" name="Date Placeholder 7"/>
          <p:cNvSpPr txBox="1">
            <a:spLocks noGrp="1"/>
          </p:cNvSpPr>
          <p:nvPr/>
        </p:nvSpPr>
        <p:spPr bwMode="auto">
          <a:xfrm>
            <a:off x="8957688" y="4"/>
            <a:ext cx="6852302" cy="180387"/>
          </a:xfrm>
          <a:prstGeom prst="rect">
            <a:avLst/>
          </a:prstGeom>
          <a:noFill/>
          <a:ln w="9525">
            <a:noFill/>
            <a:miter lim="800000"/>
            <a:headEnd/>
            <a:tailEnd/>
          </a:ln>
        </p:spPr>
        <p:txBody>
          <a:bodyPr lIns="86008" tIns="43004" rIns="86008" bIns="43004"/>
          <a:lstStyle/>
          <a:p>
            <a:pPr algn="r" defTabSz="859589"/>
            <a:r>
              <a:rPr lang="en-US" sz="1200" dirty="0"/>
              <a:t>09/14/2011</a:t>
            </a:r>
          </a:p>
        </p:txBody>
      </p:sp>
    </p:spTree>
    <p:extLst>
      <p:ext uri="{BB962C8B-B14F-4D97-AF65-F5344CB8AC3E}">
        <p14:creationId xmlns:p14="http://schemas.microsoft.com/office/powerpoint/2010/main" val="3434353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6" name="Notes Placeholder 2"/>
          <p:cNvSpPr>
            <a:spLocks noGrp="1"/>
          </p:cNvSpPr>
          <p:nvPr>
            <p:ph type="body" idx="1"/>
          </p:nvPr>
        </p:nvSpPr>
        <p:spPr>
          <a:xfrm>
            <a:off x="1579932" y="1715225"/>
            <a:ext cx="12653701" cy="1624105"/>
          </a:xfrm>
          <a:noFill/>
          <a:ln/>
        </p:spPr>
        <p:txBody>
          <a:bodyPr lIns="86008" tIns="43004" rIns="86008" bIns="43004"/>
          <a:lstStyle/>
          <a:p>
            <a:pPr>
              <a:spcBef>
                <a:spcPct val="0"/>
              </a:spcBef>
            </a:pPr>
            <a:endParaRPr lang="en-US" dirty="0"/>
          </a:p>
          <a:p>
            <a:pPr>
              <a:spcBef>
                <a:spcPct val="0"/>
              </a:spcBef>
            </a:pPr>
            <a:endParaRPr lang="en-US" dirty="0"/>
          </a:p>
          <a:p>
            <a:pPr>
              <a:spcBef>
                <a:spcPct val="0"/>
              </a:spcBef>
            </a:pPr>
            <a:r>
              <a:rPr lang="en-US" dirty="0"/>
              <a:t>Allow time for responses</a:t>
            </a:r>
          </a:p>
          <a:p>
            <a:pPr>
              <a:spcBef>
                <a:spcPct val="0"/>
              </a:spcBef>
            </a:pPr>
            <a:endParaRPr lang="en-US" dirty="0"/>
          </a:p>
          <a:p>
            <a:pPr>
              <a:spcBef>
                <a:spcPct val="0"/>
              </a:spcBef>
            </a:pPr>
            <a:r>
              <a:rPr lang="en-US" dirty="0"/>
              <a:t>Support one another – especially as the larger issues come to the top. What needs to be looked at from all angles?</a:t>
            </a:r>
          </a:p>
          <a:p>
            <a:pPr>
              <a:spcBef>
                <a:spcPct val="0"/>
              </a:spcBef>
            </a:pPr>
            <a:endParaRPr lang="en-US" dirty="0"/>
          </a:p>
          <a:p>
            <a:pPr>
              <a:spcBef>
                <a:spcPct val="0"/>
              </a:spcBef>
            </a:pPr>
            <a:endParaRPr lang="en-US" dirty="0"/>
          </a:p>
        </p:txBody>
      </p:sp>
      <p:sp>
        <p:nvSpPr>
          <p:cNvPr id="113667" name="Slide Number Placeholder 3"/>
          <p:cNvSpPr txBox="1">
            <a:spLocks noGrp="1"/>
          </p:cNvSpPr>
          <p:nvPr/>
        </p:nvSpPr>
        <p:spPr bwMode="auto">
          <a:xfrm>
            <a:off x="8957688" y="3429217"/>
            <a:ext cx="6852302" cy="180387"/>
          </a:xfrm>
          <a:prstGeom prst="rect">
            <a:avLst/>
          </a:prstGeom>
          <a:noFill/>
          <a:ln w="9525">
            <a:noFill/>
            <a:miter lim="800000"/>
            <a:headEnd/>
            <a:tailEnd/>
          </a:ln>
        </p:spPr>
        <p:txBody>
          <a:bodyPr lIns="86008" tIns="43004" rIns="86008" bIns="43004" anchor="b"/>
          <a:lstStyle/>
          <a:p>
            <a:pPr algn="r" defTabSz="859589"/>
            <a:fld id="{96AE084F-408B-4673-B2A7-84D259EF5D41}" type="slidenum">
              <a:rPr lang="en-US" sz="1200"/>
              <a:pPr algn="r" defTabSz="859589"/>
              <a:t>39</a:t>
            </a:fld>
            <a:endParaRPr lang="en-US" sz="1200" dirty="0"/>
          </a:p>
        </p:txBody>
      </p:sp>
      <p:sp>
        <p:nvSpPr>
          <p:cNvPr id="113668" name="Footer Placeholder 4"/>
          <p:cNvSpPr txBox="1">
            <a:spLocks noGrp="1"/>
          </p:cNvSpPr>
          <p:nvPr/>
        </p:nvSpPr>
        <p:spPr bwMode="auto">
          <a:xfrm>
            <a:off x="7" y="3429217"/>
            <a:ext cx="6852302" cy="180387"/>
          </a:xfrm>
          <a:prstGeom prst="rect">
            <a:avLst/>
          </a:prstGeom>
          <a:noFill/>
          <a:ln w="9525">
            <a:noFill/>
            <a:miter lim="800000"/>
            <a:headEnd/>
            <a:tailEnd/>
          </a:ln>
        </p:spPr>
        <p:txBody>
          <a:bodyPr lIns="86008" tIns="43004" rIns="86008" bIns="43004" anchor="b"/>
          <a:lstStyle/>
          <a:p>
            <a:pPr defTabSz="859589"/>
            <a:r>
              <a:rPr lang="en-US" sz="1200" dirty="0"/>
              <a:t>WASC VC Training Webinar Fall 2011</a:t>
            </a:r>
          </a:p>
        </p:txBody>
      </p:sp>
      <p:sp>
        <p:nvSpPr>
          <p:cNvPr id="113669" name="Header Placeholder 5"/>
          <p:cNvSpPr txBox="1">
            <a:spLocks noGrp="1"/>
          </p:cNvSpPr>
          <p:nvPr/>
        </p:nvSpPr>
        <p:spPr bwMode="auto">
          <a:xfrm>
            <a:off x="7" y="4"/>
            <a:ext cx="6852302" cy="180387"/>
          </a:xfrm>
          <a:prstGeom prst="rect">
            <a:avLst/>
          </a:prstGeom>
          <a:noFill/>
          <a:ln w="9525">
            <a:noFill/>
            <a:miter lim="800000"/>
            <a:headEnd/>
            <a:tailEnd/>
          </a:ln>
        </p:spPr>
        <p:txBody>
          <a:bodyPr lIns="86008" tIns="43004" rIns="86008" bIns="43004"/>
          <a:lstStyle/>
          <a:p>
            <a:pPr defTabSz="859589"/>
            <a:r>
              <a:rPr lang="en-US" sz="1200" dirty="0"/>
              <a:t>Handout  2 - Key Slides</a:t>
            </a:r>
          </a:p>
        </p:txBody>
      </p:sp>
      <p:sp>
        <p:nvSpPr>
          <p:cNvPr id="113670" name="Date Placeholder 7"/>
          <p:cNvSpPr txBox="1">
            <a:spLocks noGrp="1"/>
          </p:cNvSpPr>
          <p:nvPr/>
        </p:nvSpPr>
        <p:spPr bwMode="auto">
          <a:xfrm>
            <a:off x="8957688" y="4"/>
            <a:ext cx="6852302" cy="180387"/>
          </a:xfrm>
          <a:prstGeom prst="rect">
            <a:avLst/>
          </a:prstGeom>
          <a:noFill/>
          <a:ln w="9525">
            <a:noFill/>
            <a:miter lim="800000"/>
            <a:headEnd/>
            <a:tailEnd/>
          </a:ln>
        </p:spPr>
        <p:txBody>
          <a:bodyPr lIns="86008" tIns="43004" rIns="86008" bIns="43004"/>
          <a:lstStyle/>
          <a:p>
            <a:pPr algn="r" defTabSz="859589"/>
            <a:r>
              <a:rPr lang="en-US" sz="1200" dirty="0"/>
              <a:t>09/14/2011</a:t>
            </a:r>
          </a:p>
        </p:txBody>
      </p:sp>
    </p:spTree>
    <p:extLst>
      <p:ext uri="{BB962C8B-B14F-4D97-AF65-F5344CB8AC3E}">
        <p14:creationId xmlns:p14="http://schemas.microsoft.com/office/powerpoint/2010/main" val="663534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Hyperlink to Reference Card 2 is live if you have Internet access,</a:t>
            </a:r>
          </a:p>
          <a:p>
            <a:r>
              <a:rPr lang="en-US" dirty="0"/>
              <a:t>http://www.acswasc.org/vc/visiting-committee-materials/california-public-and-charter/acs-wasccde-focus-on-learning-2017-edition-self-study-visiting-committee-materials/</a:t>
            </a:r>
          </a:p>
        </p:txBody>
      </p:sp>
      <p:sp>
        <p:nvSpPr>
          <p:cNvPr id="5" name="Slide Number Placeholder 4"/>
          <p:cNvSpPr>
            <a:spLocks noGrp="1"/>
          </p:cNvSpPr>
          <p:nvPr>
            <p:ph type="sldNum" sz="quarter" idx="11"/>
          </p:nvPr>
        </p:nvSpPr>
        <p:spPr/>
        <p:txBody>
          <a:bodyPr/>
          <a:lstStyle/>
          <a:p>
            <a:fld id="{A7DE7371-5C53-416B-B14B-B65428908917}" type="slidenum">
              <a:rPr lang="en-US" smtClean="0"/>
              <a:pPr/>
              <a:t>40</a:t>
            </a:fld>
            <a:endParaRPr lang="en-US" dirty="0"/>
          </a:p>
        </p:txBody>
      </p:sp>
    </p:spTree>
    <p:extLst>
      <p:ext uri="{BB962C8B-B14F-4D97-AF65-F5344CB8AC3E}">
        <p14:creationId xmlns:p14="http://schemas.microsoft.com/office/powerpoint/2010/main" val="2958277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want to act out a Focus Group</a:t>
            </a:r>
            <a:r>
              <a:rPr lang="en-US" baseline="0" dirty="0"/>
              <a:t> meeting here.  Have the attendees circle up.  Ask them questions.  Use wait time to show them what it feels like.  Tell them each member should expect to speak.  </a:t>
            </a:r>
            <a:endParaRPr lang="en-US" dirty="0"/>
          </a:p>
        </p:txBody>
      </p:sp>
      <p:sp>
        <p:nvSpPr>
          <p:cNvPr id="5" name="Slide Number Placeholder 4"/>
          <p:cNvSpPr>
            <a:spLocks noGrp="1"/>
          </p:cNvSpPr>
          <p:nvPr>
            <p:ph type="sldNum" sz="quarter" idx="11"/>
          </p:nvPr>
        </p:nvSpPr>
        <p:spPr/>
        <p:txBody>
          <a:bodyPr/>
          <a:lstStyle/>
          <a:p>
            <a:fld id="{A7DE7371-5C53-416B-B14B-B65428908917}" type="slidenum">
              <a:rPr lang="en-US" smtClean="0"/>
              <a:pPr/>
              <a:t>41</a:t>
            </a:fld>
            <a:endParaRPr lang="en-US" dirty="0"/>
          </a:p>
        </p:txBody>
      </p:sp>
    </p:spTree>
    <p:extLst>
      <p:ext uri="{BB962C8B-B14F-4D97-AF65-F5344CB8AC3E}">
        <p14:creationId xmlns:p14="http://schemas.microsoft.com/office/powerpoint/2010/main" val="773683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CAB5DDA9-FA4F-47E6-8DC9-10BF8816F00A}" type="datetime1">
              <a:rPr lang="en-US" smtClean="0">
                <a:solidFill>
                  <a:prstClr val="black"/>
                </a:solidFill>
              </a:rPr>
              <a:pPr/>
              <a:t>9/14/2020</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8E7A3F09-01A5-45D4-B959-59F872427DE6}"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282442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Insight/Perspective=Validation and Enhancement</a:t>
            </a:r>
          </a:p>
          <a:p>
            <a:r>
              <a:rPr lang="en-US" dirty="0"/>
              <a:t>3-8 educators</a:t>
            </a:r>
          </a:p>
          <a:p>
            <a:r>
              <a:rPr lang="en-US" dirty="0"/>
              <a:t>VC Report based on self-study; findings during visit; WASC/CDE criteria</a:t>
            </a:r>
          </a:p>
          <a:p>
            <a:r>
              <a:rPr lang="en-US" dirty="0"/>
              <a:t>Report shared daily</a:t>
            </a:r>
          </a:p>
          <a:p>
            <a:r>
              <a:rPr lang="en-US" dirty="0"/>
              <a:t>Report and recommended</a:t>
            </a:r>
            <a:r>
              <a:rPr lang="en-US" baseline="0" dirty="0"/>
              <a:t> accreditation status to Commission</a:t>
            </a:r>
            <a:endParaRPr lang="en-US" dirty="0"/>
          </a:p>
        </p:txBody>
      </p:sp>
      <p:sp>
        <p:nvSpPr>
          <p:cNvPr id="4" name="Slide Number Placeholder 3"/>
          <p:cNvSpPr>
            <a:spLocks noGrp="1"/>
          </p:cNvSpPr>
          <p:nvPr>
            <p:ph type="sldNum" sz="quarter" idx="10"/>
          </p:nvPr>
        </p:nvSpPr>
        <p:spPr/>
        <p:txBody>
          <a:bodyPr/>
          <a:lstStyle/>
          <a:p>
            <a:fld id="{A7DE7371-5C53-416B-B14B-B65428908917}"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261526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 schools prepare themselves with this document.  Maybe</a:t>
            </a:r>
            <a:r>
              <a:rPr lang="en-US" baseline="0" dirty="0"/>
              <a:t> before they start this whole process and as a final preparation for the visit. </a:t>
            </a:r>
          </a:p>
          <a:p>
            <a:r>
              <a:rPr lang="en-US" baseline="0" dirty="0"/>
              <a:t>Remind members there is a Doc and Just ON the new VC template</a:t>
            </a:r>
            <a:endParaRPr lang="en-US" dirty="0"/>
          </a:p>
        </p:txBody>
      </p:sp>
      <p:sp>
        <p:nvSpPr>
          <p:cNvPr id="5" name="Date Placeholder 4"/>
          <p:cNvSpPr>
            <a:spLocks noGrp="1"/>
          </p:cNvSpPr>
          <p:nvPr>
            <p:ph type="dt" idx="11"/>
          </p:nvPr>
        </p:nvSpPr>
        <p:spPr/>
        <p:txBody>
          <a:bodyPr/>
          <a:lstStyle/>
          <a:p>
            <a:fld id="{F5FC13C5-53E0-4213-8238-9CC81780D1CC}" type="datetime1">
              <a:rPr lang="en-US" smtClean="0"/>
              <a:pPr/>
              <a:t>9/14/2020</a:t>
            </a:fld>
            <a:endParaRPr lang="en-US" dirty="0"/>
          </a:p>
        </p:txBody>
      </p:sp>
      <p:sp>
        <p:nvSpPr>
          <p:cNvPr id="6" name="Slide Number Placeholder 5"/>
          <p:cNvSpPr>
            <a:spLocks noGrp="1"/>
          </p:cNvSpPr>
          <p:nvPr>
            <p:ph type="sldNum" sz="quarter" idx="12"/>
          </p:nvPr>
        </p:nvSpPr>
        <p:spPr/>
        <p:txBody>
          <a:bodyPr/>
          <a:lstStyle/>
          <a:p>
            <a:fld id="{8E7A3F09-01A5-45D4-B959-59F872427DE6}" type="slidenum">
              <a:rPr lang="en-US" smtClean="0"/>
              <a:pPr/>
              <a:t>44</a:t>
            </a:fld>
            <a:endParaRPr lang="en-US" dirty="0"/>
          </a:p>
        </p:txBody>
      </p:sp>
    </p:spTree>
    <p:extLst>
      <p:ext uri="{BB962C8B-B14F-4D97-AF65-F5344CB8AC3E}">
        <p14:creationId xmlns:p14="http://schemas.microsoft.com/office/powerpoint/2010/main" val="3238866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F5FC13C5-53E0-4213-8238-9CC81780D1CC}" type="datetime1">
              <a:rPr lang="en-US" smtClean="0"/>
              <a:pPr/>
              <a:t>9/14/2020</a:t>
            </a:fld>
            <a:endParaRPr lang="en-US" dirty="0"/>
          </a:p>
        </p:txBody>
      </p:sp>
      <p:sp>
        <p:nvSpPr>
          <p:cNvPr id="6" name="Slide Number Placeholder 5"/>
          <p:cNvSpPr>
            <a:spLocks noGrp="1"/>
          </p:cNvSpPr>
          <p:nvPr>
            <p:ph type="sldNum" sz="quarter" idx="12"/>
          </p:nvPr>
        </p:nvSpPr>
        <p:spPr/>
        <p:txBody>
          <a:bodyPr/>
          <a:lstStyle/>
          <a:p>
            <a:fld id="{8E7A3F09-01A5-45D4-B959-59F872427DE6}" type="slidenum">
              <a:rPr lang="en-US" smtClean="0"/>
              <a:pPr/>
              <a:t>49</a:t>
            </a:fld>
            <a:endParaRPr lang="en-US" dirty="0"/>
          </a:p>
        </p:txBody>
      </p:sp>
    </p:spTree>
    <p:extLst>
      <p:ext uri="{BB962C8B-B14F-4D97-AF65-F5344CB8AC3E}">
        <p14:creationId xmlns:p14="http://schemas.microsoft.com/office/powerpoint/2010/main" val="649474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F5FC13C5-53E0-4213-8238-9CC81780D1CC}" type="datetime1">
              <a:rPr lang="en-US" smtClean="0"/>
              <a:pPr/>
              <a:t>9/14/2020</a:t>
            </a:fld>
            <a:endParaRPr lang="en-US" dirty="0"/>
          </a:p>
        </p:txBody>
      </p:sp>
      <p:sp>
        <p:nvSpPr>
          <p:cNvPr id="6" name="Slide Number Placeholder 5"/>
          <p:cNvSpPr>
            <a:spLocks noGrp="1"/>
          </p:cNvSpPr>
          <p:nvPr>
            <p:ph type="sldNum" sz="quarter" idx="12"/>
          </p:nvPr>
        </p:nvSpPr>
        <p:spPr/>
        <p:txBody>
          <a:bodyPr/>
          <a:lstStyle/>
          <a:p>
            <a:fld id="{8E7A3F09-01A5-45D4-B959-59F872427DE6}" type="slidenum">
              <a:rPr lang="en-US" smtClean="0"/>
              <a:pPr/>
              <a:t>51</a:t>
            </a:fld>
            <a:endParaRPr lang="en-US" dirty="0"/>
          </a:p>
        </p:txBody>
      </p:sp>
    </p:spTree>
    <p:extLst>
      <p:ext uri="{BB962C8B-B14F-4D97-AF65-F5344CB8AC3E}">
        <p14:creationId xmlns:p14="http://schemas.microsoft.com/office/powerpoint/2010/main" val="2796987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Putting this in the very</a:t>
            </a:r>
            <a:r>
              <a:rPr lang="en-US" baseline="0" dirty="0"/>
              <a:t> beginning so as to point out how </a:t>
            </a:r>
            <a:r>
              <a:rPr lang="en-US" baseline="0" dirty="0" smtClean="0"/>
              <a:t>we </a:t>
            </a:r>
            <a:r>
              <a:rPr lang="en-US" baseline="0" dirty="0"/>
              <a:t>can address COVID-19.  Minimal as of Sept. 2020.</a:t>
            </a:r>
            <a:endParaRPr lang="en-US" dirty="0"/>
          </a:p>
        </p:txBody>
      </p:sp>
      <p:sp>
        <p:nvSpPr>
          <p:cNvPr id="4" name="Date Placeholder 3"/>
          <p:cNvSpPr>
            <a:spLocks noGrp="1"/>
          </p:cNvSpPr>
          <p:nvPr>
            <p:ph type="dt" idx="10"/>
          </p:nvPr>
        </p:nvSpPr>
        <p:spPr/>
        <p:txBody>
          <a:bodyPr/>
          <a:lstStyle/>
          <a:p>
            <a:fld id="{F5FC13C5-53E0-4213-8238-9CC81780D1CC}" type="datetime1">
              <a:rPr lang="en-US" smtClean="0"/>
              <a:pPr/>
              <a:t>9/14/2020</a:t>
            </a:fld>
            <a:endParaRPr lang="en-US" dirty="0"/>
          </a:p>
        </p:txBody>
      </p:sp>
      <p:sp>
        <p:nvSpPr>
          <p:cNvPr id="5" name="Slide Number Placeholder 4"/>
          <p:cNvSpPr>
            <a:spLocks noGrp="1"/>
          </p:cNvSpPr>
          <p:nvPr>
            <p:ph type="sldNum" sz="quarter" idx="11"/>
          </p:nvPr>
        </p:nvSpPr>
        <p:spPr/>
        <p:txBody>
          <a:bodyPr/>
          <a:lstStyle/>
          <a:p>
            <a:fld id="{8E7A3F09-01A5-45D4-B959-59F872427DE6}" type="slidenum">
              <a:rPr lang="en-US" smtClean="0"/>
              <a:pPr/>
              <a:t>6</a:t>
            </a:fld>
            <a:endParaRPr lang="en-US" dirty="0"/>
          </a:p>
        </p:txBody>
      </p:sp>
    </p:spTree>
    <p:extLst>
      <p:ext uri="{BB962C8B-B14F-4D97-AF65-F5344CB8AC3E}">
        <p14:creationId xmlns:p14="http://schemas.microsoft.com/office/powerpoint/2010/main" val="1183220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656D02-D6D9-6840-9081-B1CC8CAA7557}"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827063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A7C6260A-3B38-4D04-8ED8-0D7EA024D70D}" type="datetime1">
              <a:rPr lang="en-US" smtClean="0">
                <a:solidFill>
                  <a:prstClr val="black"/>
                </a:solidFill>
              </a:rPr>
              <a:pPr/>
              <a:t>9/14/2020</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8E7A3F09-01A5-45D4-B959-59F872427DE6}"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64685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997936B-E1F4-476E-9EA9-EC078CDA7C27}" type="slidenum">
              <a:rPr lang="en-US" smtClean="0">
                <a:solidFill>
                  <a:prstClr val="black"/>
                </a:solidFill>
              </a:rPr>
              <a:pPr>
                <a:defRPr/>
              </a:pPr>
              <a:t>9</a:t>
            </a:fld>
            <a:endParaRPr lang="en-US" dirty="0">
              <a:solidFill>
                <a:prstClr val="black"/>
              </a:solidFill>
            </a:endParaRPr>
          </a:p>
        </p:txBody>
      </p:sp>
      <p:sp>
        <p:nvSpPr>
          <p:cNvPr id="5" name="Date Placeholder 4"/>
          <p:cNvSpPr>
            <a:spLocks noGrp="1"/>
          </p:cNvSpPr>
          <p:nvPr>
            <p:ph type="dt" idx="11"/>
          </p:nvPr>
        </p:nvSpPr>
        <p:spPr/>
        <p:txBody>
          <a:bodyPr/>
          <a:lstStyle/>
          <a:p>
            <a:fld id="{A3C69D78-F323-496B-9F9C-8097D003B91F}" type="datetime1">
              <a:rPr lang="en-US" smtClean="0">
                <a:solidFill>
                  <a:prstClr val="black"/>
                </a:solidFill>
              </a:rPr>
              <a:pPr/>
              <a:t>9/14/2020</a:t>
            </a:fld>
            <a:endParaRPr lang="en-US" dirty="0">
              <a:solidFill>
                <a:prstClr val="black"/>
              </a:solidFill>
            </a:endParaRPr>
          </a:p>
        </p:txBody>
      </p:sp>
    </p:spTree>
    <p:extLst>
      <p:ext uri="{BB962C8B-B14F-4D97-AF65-F5344CB8AC3E}">
        <p14:creationId xmlns:p14="http://schemas.microsoft.com/office/powerpoint/2010/main" val="1549415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what we learned and reflect on how those insights might make things different for us (teachers, students, families, staff) in the future.</a:t>
            </a:r>
          </a:p>
          <a:p>
            <a:r>
              <a:rPr lang="en-US" dirty="0"/>
              <a:t>Plus, make sure all’s in order for the visit.</a:t>
            </a:r>
          </a:p>
          <a:p>
            <a:r>
              <a:rPr lang="en-US" dirty="0"/>
              <a:t>Watch and listen to chair and VC member training webinars!</a:t>
            </a:r>
          </a:p>
        </p:txBody>
      </p:sp>
      <p:sp>
        <p:nvSpPr>
          <p:cNvPr id="4" name="Header Placeholder 3"/>
          <p:cNvSpPr>
            <a:spLocks noGrp="1"/>
          </p:cNvSpPr>
          <p:nvPr>
            <p:ph type="hdr" sz="quarter" idx="10"/>
          </p:nvPr>
        </p:nvSpPr>
        <p:spPr/>
        <p:txBody>
          <a:bodyPr/>
          <a:lstStyle/>
          <a:p>
            <a:r>
              <a:rPr lang="en-US" dirty="0">
                <a:solidFill>
                  <a:prstClr val="black"/>
                </a:solidFill>
              </a:rPr>
              <a:t>WASC/CDE 2015 Day 3 Webinar</a:t>
            </a:r>
          </a:p>
        </p:txBody>
      </p:sp>
      <p:sp>
        <p:nvSpPr>
          <p:cNvPr id="5" name="Slide Number Placeholder 4"/>
          <p:cNvSpPr>
            <a:spLocks noGrp="1"/>
          </p:cNvSpPr>
          <p:nvPr>
            <p:ph type="sldNum" sz="quarter" idx="11"/>
          </p:nvPr>
        </p:nvSpPr>
        <p:spPr/>
        <p:txBody>
          <a:bodyPr/>
          <a:lstStyle/>
          <a:p>
            <a:fld id="{A7DE7371-5C53-416B-B14B-B65428908917}"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777183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656D02-D6D9-6840-9081-B1CC8CAA7557}"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827063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656D02-D6D9-6840-9081-B1CC8CAA7557}"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8270636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29" y="2971800"/>
            <a:ext cx="9144000" cy="3279648"/>
          </a:xfrm>
          <a:prstGeom prst="rect">
            <a:avLst/>
          </a:prstGeom>
        </p:spPr>
      </p:pic>
      <p:sp>
        <p:nvSpPr>
          <p:cNvPr id="2" name="Title 1"/>
          <p:cNvSpPr>
            <a:spLocks noGrp="1"/>
          </p:cNvSpPr>
          <p:nvPr>
            <p:ph type="ctrTitle" hasCustomPrompt="1"/>
          </p:nvPr>
        </p:nvSpPr>
        <p:spPr>
          <a:xfrm>
            <a:off x="457200" y="2133600"/>
            <a:ext cx="4036012" cy="1466850"/>
          </a:xfrm>
        </p:spPr>
        <p:txBody>
          <a:bodyPr/>
          <a:lstStyle>
            <a:lvl1pPr>
              <a:defRPr>
                <a:solidFill>
                  <a:schemeClr val="tx1">
                    <a:lumMod val="75000"/>
                  </a:schemeClr>
                </a:solidFill>
              </a:defRPr>
            </a:lvl1pPr>
          </a:lstStyle>
          <a:p>
            <a:r>
              <a:rPr lang="en-US"/>
              <a:t>WASC/CDE</a:t>
            </a:r>
            <a:endParaRPr lang="en-US" dirty="0"/>
          </a:p>
        </p:txBody>
      </p:sp>
      <p:sp>
        <p:nvSpPr>
          <p:cNvPr id="3" name="Subtitle 2"/>
          <p:cNvSpPr>
            <a:spLocks noGrp="1"/>
          </p:cNvSpPr>
          <p:nvPr>
            <p:ph type="subTitle" idx="1" hasCustomPrompt="1"/>
          </p:nvPr>
        </p:nvSpPr>
        <p:spPr>
          <a:xfrm>
            <a:off x="457200" y="3886200"/>
            <a:ext cx="3200400" cy="1752600"/>
          </a:xfrm>
        </p:spPr>
        <p:txBody>
          <a:bodyPr/>
          <a:lstStyle>
            <a:lvl1pPr marL="0" indent="0" algn="ctr">
              <a:buNone/>
              <a:defRPr>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2015 Schools</a:t>
            </a:r>
          </a:p>
        </p:txBody>
      </p:sp>
      <p:sp>
        <p:nvSpPr>
          <p:cNvPr id="4" name="Date Placeholder 3"/>
          <p:cNvSpPr>
            <a:spLocks noGrp="1"/>
          </p:cNvSpPr>
          <p:nvPr>
            <p:ph type="dt" sz="half" idx="10"/>
          </p:nvPr>
        </p:nvSpPr>
        <p:spPr/>
        <p:txBody>
          <a:bodyPr/>
          <a:lstStyle>
            <a:lvl1pPr>
              <a:defRPr sz="900">
                <a:solidFill>
                  <a:schemeClr val="tx2">
                    <a:lumMod val="50000"/>
                    <a:lumOff val="50000"/>
                  </a:schemeClr>
                </a:solidFill>
              </a:defRPr>
            </a:lvl1pPr>
          </a:lstStyle>
          <a:p>
            <a:r>
              <a:rPr lang="en-US" dirty="0"/>
              <a:t>© 2020-21</a:t>
            </a:r>
          </a:p>
        </p:txBody>
      </p:sp>
      <p:sp>
        <p:nvSpPr>
          <p:cNvPr id="5" name="Footer Placeholder 4"/>
          <p:cNvSpPr>
            <a:spLocks noGrp="1"/>
          </p:cNvSpPr>
          <p:nvPr>
            <p:ph type="ftr" sz="quarter" idx="11"/>
          </p:nvPr>
        </p:nvSpPr>
        <p:spPr/>
        <p:txBody>
          <a:bodyPr/>
          <a:lstStyle>
            <a:lvl1pPr>
              <a:defRPr sz="900">
                <a:solidFill>
                  <a:schemeClr val="tx2">
                    <a:lumMod val="50000"/>
                    <a:lumOff val="50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sz="900">
                <a:solidFill>
                  <a:schemeClr val="tx2">
                    <a:lumMod val="50000"/>
                    <a:lumOff val="50000"/>
                  </a:schemeClr>
                </a:solidFill>
              </a:defRPr>
            </a:lvl1pPr>
          </a:lstStyle>
          <a:p>
            <a:fld id="{8C1A58C6-7010-4DE7-9CEF-CA763C69BBCB}" type="slidenum">
              <a:rPr lang="en-US" smtClean="0"/>
              <a:pPr/>
              <a:t>‹#›</a:t>
            </a:fld>
            <a:endParaRPr lang="en-US" dirty="0"/>
          </a:p>
        </p:txBody>
      </p:sp>
    </p:spTree>
    <p:extLst>
      <p:ext uri="{BB962C8B-B14F-4D97-AF65-F5344CB8AC3E}">
        <p14:creationId xmlns:p14="http://schemas.microsoft.com/office/powerpoint/2010/main" val="898749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 2020-21</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1A58C6-7010-4DE7-9CEF-CA763C69BBCB}" type="slidenum">
              <a:rPr lang="en-US" smtClean="0"/>
              <a:pPr/>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Tree>
    <p:extLst>
      <p:ext uri="{BB962C8B-B14F-4D97-AF65-F5344CB8AC3E}">
        <p14:creationId xmlns:p14="http://schemas.microsoft.com/office/powerpoint/2010/main" val="5732306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Self-Check Questions</a:t>
            </a:r>
          </a:p>
        </p:txBody>
      </p:sp>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6" name="Picture 5">
            <a:extLst>
              <a:ext uri="{FF2B5EF4-FFF2-40B4-BE49-F238E27FC236}">
                <a16:creationId xmlns="" xmlns:a16="http://schemas.microsoft.com/office/drawing/2014/main" id="{D3C8DC90-B6BC-4D4C-8ACC-40111304D20C}"/>
              </a:ext>
            </a:extLst>
          </p:cNvPr>
          <p:cNvPicPr>
            <a:picLocks noChangeAspect="1"/>
          </p:cNvPicPr>
          <p:nvPr userDrawn="1"/>
        </p:nvPicPr>
        <p:blipFill>
          <a:blip r:embed="rId2">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150495" y="1476375"/>
            <a:ext cx="8926830" cy="5029200"/>
          </a:xfrm>
          <a:prstGeom prst="rect">
            <a:avLst/>
          </a:prstGeom>
        </p:spPr>
      </p:pic>
    </p:spTree>
    <p:extLst>
      <p:ext uri="{BB962C8B-B14F-4D97-AF65-F5344CB8AC3E}">
        <p14:creationId xmlns:p14="http://schemas.microsoft.com/office/powerpoint/2010/main" val="11282707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D11D20-DD8F-4E53-A35A-CF3E414769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9C1571E-A8D4-4E87-B178-CD27F7447D95}"/>
              </a:ext>
            </a:extLst>
          </p:cNvPr>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a:extLst>
              <a:ext uri="{FF2B5EF4-FFF2-40B4-BE49-F238E27FC236}">
                <a16:creationId xmlns="" xmlns:a16="http://schemas.microsoft.com/office/drawing/2014/main" id="{A64544E1-38C7-4E57-998D-EF20342B8C66}"/>
              </a:ext>
            </a:extLst>
          </p:cNvPr>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5451822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Tx" preserve="1">
  <p:cSld name="8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7650" y="253092"/>
            <a:ext cx="3236976" cy="1097280"/>
          </a:xfrm>
        </p:spPr>
        <p:txBody>
          <a:bodyPr anchor="b"/>
          <a:lstStyle>
            <a:lvl1pPr algn="l">
              <a:defRPr sz="2800" b="0"/>
            </a:lvl1pPr>
          </a:lstStyle>
          <a:p>
            <a:r>
              <a:rPr lang="en-US" dirty="0"/>
              <a:t>Click to edit 	Master title</a:t>
            </a:r>
          </a:p>
        </p:txBody>
      </p:sp>
      <p:sp>
        <p:nvSpPr>
          <p:cNvPr id="3" name="Content Placeholder 2"/>
          <p:cNvSpPr>
            <a:spLocks noGrp="1"/>
          </p:cNvSpPr>
          <p:nvPr>
            <p:ph idx="1"/>
          </p:nvPr>
        </p:nvSpPr>
        <p:spPr>
          <a:xfrm>
            <a:off x="3575050" y="242887"/>
            <a:ext cx="5340350" cy="631031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8600" y="1862137"/>
            <a:ext cx="32369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6C9C55-D88D-4379-B679-308608143445}" type="slidenum">
              <a:rPr lang="en-US" smtClean="0">
                <a:solidFill>
                  <a:srgbClr val="FFFFFF">
                    <a:lumMod val="75000"/>
                  </a:srgbClr>
                </a:solidFill>
              </a:rPr>
              <a:pPr/>
              <a:t>‹#›</a:t>
            </a:fld>
            <a:endParaRPr lang="en-US" dirty="0">
              <a:solidFill>
                <a:srgbClr val="FFFFFF">
                  <a:lumMod val="75000"/>
                </a:srgbClr>
              </a:solidFill>
            </a:endParaRPr>
          </a:p>
        </p:txBody>
      </p:sp>
      <p:sp>
        <p:nvSpPr>
          <p:cNvPr id="8" name="Date Placeholder 9"/>
          <p:cNvSpPr>
            <a:spLocks noGrp="1"/>
          </p:cNvSpPr>
          <p:nvPr>
            <p:ph type="dt" sz="half" idx="10"/>
          </p:nvPr>
        </p:nvSpPr>
        <p:spPr>
          <a:xfrm>
            <a:off x="228600" y="6553200"/>
            <a:ext cx="11430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19093847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8225" y="4800600"/>
            <a:ext cx="7040880" cy="566738"/>
          </a:xfrm>
        </p:spPr>
        <p:txBody>
          <a:bodyPr anchor="b"/>
          <a:lstStyle>
            <a:lvl1pPr algn="l">
              <a:defRPr sz="3200" b="1"/>
            </a:lvl1pPr>
          </a:lstStyle>
          <a:p>
            <a:r>
              <a:rPr lang="en-US"/>
              <a:t>Click to edit Master title style</a:t>
            </a:r>
            <a:endParaRPr lang="en-US" dirty="0"/>
          </a:p>
        </p:txBody>
      </p:sp>
      <p:sp>
        <p:nvSpPr>
          <p:cNvPr id="3" name="Picture Placeholder 2"/>
          <p:cNvSpPr>
            <a:spLocks noGrp="1"/>
          </p:cNvSpPr>
          <p:nvPr>
            <p:ph type="pic" idx="1"/>
          </p:nvPr>
        </p:nvSpPr>
        <p:spPr>
          <a:xfrm>
            <a:off x="1038225" y="612775"/>
            <a:ext cx="70408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38225" y="5367338"/>
            <a:ext cx="704088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6C9C55-D88D-4379-B679-308608143445}" type="slidenum">
              <a:rPr lang="en-US" smtClean="0">
                <a:solidFill>
                  <a:srgbClr val="FFFFFF">
                    <a:lumMod val="75000"/>
                  </a:srgbClr>
                </a:solidFill>
              </a:rPr>
              <a:pPr/>
              <a:t>‹#›</a:t>
            </a:fld>
            <a:endParaRPr lang="en-US" dirty="0">
              <a:solidFill>
                <a:srgbClr val="FFFFFF">
                  <a:lumMod val="75000"/>
                </a:srgbClr>
              </a:solidFill>
            </a:endParaRPr>
          </a:p>
        </p:txBody>
      </p:sp>
      <p:sp>
        <p:nvSpPr>
          <p:cNvPr id="8" name="Date Placeholder 9"/>
          <p:cNvSpPr>
            <a:spLocks noGrp="1"/>
          </p:cNvSpPr>
          <p:nvPr>
            <p:ph type="dt" sz="half" idx="10"/>
          </p:nvPr>
        </p:nvSpPr>
        <p:spPr>
          <a:xfrm>
            <a:off x="228600" y="6553200"/>
            <a:ext cx="10668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1345437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1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5" name="Slide Number Placeholder 1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Date Placeholder 9"/>
          <p:cNvSpPr>
            <a:spLocks noGrp="1"/>
          </p:cNvSpPr>
          <p:nvPr>
            <p:ph type="dt" sz="half" idx="10"/>
          </p:nvPr>
        </p:nvSpPr>
        <p:spPr>
          <a:xfrm>
            <a:off x="228600" y="6553200"/>
            <a:ext cx="10668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517082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67200" cy="51816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267200" cy="51816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7" name="Date Placeholder 9"/>
          <p:cNvSpPr>
            <a:spLocks noGrp="1"/>
          </p:cNvSpPr>
          <p:nvPr>
            <p:ph type="dt" sz="half" idx="10"/>
          </p:nvPr>
        </p:nvSpPr>
        <p:spPr>
          <a:xfrm>
            <a:off x="228600" y="6553200"/>
            <a:ext cx="1066800" cy="3048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28150170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13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28600" y="1219200"/>
            <a:ext cx="4268788" cy="731520"/>
          </a:xfrm>
        </p:spPr>
        <p:txBody>
          <a:bodyPr anchor="b"/>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8600" y="1981200"/>
            <a:ext cx="4268788" cy="457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219200"/>
            <a:ext cx="4270375" cy="731520"/>
          </a:xfrm>
        </p:spPr>
        <p:txBody>
          <a:bodyPr anchor="b"/>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81200"/>
            <a:ext cx="4270375" cy="45719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9" name="Date Placeholder 9"/>
          <p:cNvSpPr>
            <a:spLocks noGrp="1"/>
          </p:cNvSpPr>
          <p:nvPr>
            <p:ph type="dt" sz="half" idx="10"/>
          </p:nvPr>
        </p:nvSpPr>
        <p:spPr>
          <a:xfrm>
            <a:off x="228600" y="6553200"/>
            <a:ext cx="1005840" cy="18288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19286616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6_Chalkboard-Activitie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2" name="Picture 1"/>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0" y="-75168"/>
            <a:ext cx="9145290" cy="6949440"/>
          </a:xfrm>
          <a:prstGeom prst="rect">
            <a:avLst/>
          </a:prstGeom>
        </p:spPr>
      </p:pic>
    </p:spTree>
    <p:extLst>
      <p:ext uri="{BB962C8B-B14F-4D97-AF65-F5344CB8AC3E}">
        <p14:creationId xmlns:p14="http://schemas.microsoft.com/office/powerpoint/2010/main" val="24170365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25_WASC_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TextBox 5"/>
          <p:cNvSpPr txBox="1">
            <a:spLocks noChangeArrowheads="1"/>
          </p:cNvSpPr>
          <p:nvPr userDrawn="1"/>
        </p:nvSpPr>
        <p:spPr bwMode="auto">
          <a:xfrm>
            <a:off x="609600" y="914400"/>
            <a:ext cx="1143000" cy="5638800"/>
          </a:xfrm>
          <a:prstGeom prst="rect">
            <a:avLst/>
          </a:prstGeom>
          <a:noFill/>
          <a:ln w="9525">
            <a:noFill/>
            <a:miter lim="800000"/>
            <a:headEnd/>
            <a:tailEnd/>
          </a:ln>
        </p:spPr>
        <p:txBody>
          <a:bodyPr>
            <a:spAutoFit/>
          </a:bodyPr>
          <a:lstStyle/>
          <a:p>
            <a:pPr algn="ctr">
              <a:defRPr/>
            </a:pPr>
            <a:r>
              <a:rPr lang="en-US" sz="8800" b="1" dirty="0">
                <a:solidFill>
                  <a:srgbClr val="26448B"/>
                </a:solidFill>
              </a:rPr>
              <a:t>W</a:t>
            </a:r>
          </a:p>
          <a:p>
            <a:pPr algn="ctr">
              <a:defRPr/>
            </a:pPr>
            <a:r>
              <a:rPr lang="en-US" sz="8800" b="1" dirty="0">
                <a:solidFill>
                  <a:srgbClr val="26448B"/>
                </a:solidFill>
              </a:rPr>
              <a:t>A</a:t>
            </a:r>
          </a:p>
          <a:p>
            <a:pPr algn="ctr">
              <a:defRPr/>
            </a:pPr>
            <a:r>
              <a:rPr lang="en-US" sz="8800" b="1" dirty="0">
                <a:solidFill>
                  <a:srgbClr val="26448B"/>
                </a:solidFill>
              </a:rPr>
              <a:t>S</a:t>
            </a:r>
          </a:p>
          <a:p>
            <a:pPr algn="ctr">
              <a:defRPr/>
            </a:pPr>
            <a:r>
              <a:rPr lang="en-US" sz="8800" b="1" dirty="0">
                <a:solidFill>
                  <a:srgbClr val="26448B"/>
                </a:solidFill>
              </a:rPr>
              <a:t>C</a:t>
            </a:r>
          </a:p>
        </p:txBody>
      </p:sp>
      <p:sp>
        <p:nvSpPr>
          <p:cNvPr id="7" name="TextBox 6"/>
          <p:cNvSpPr txBox="1">
            <a:spLocks noChangeArrowheads="1"/>
          </p:cNvSpPr>
          <p:nvPr userDrawn="1"/>
        </p:nvSpPr>
        <p:spPr bwMode="auto">
          <a:xfrm>
            <a:off x="2133600" y="5486400"/>
            <a:ext cx="6629400" cy="830997"/>
          </a:xfrm>
          <a:prstGeom prst="rect">
            <a:avLst/>
          </a:prstGeom>
          <a:noFill/>
          <a:ln w="9525">
            <a:noFill/>
            <a:miter lim="800000"/>
            <a:headEnd/>
            <a:tailEnd/>
          </a:ln>
        </p:spPr>
        <p:txBody>
          <a:bodyPr wrap="square">
            <a:spAutoFit/>
          </a:bodyPr>
          <a:lstStyle/>
          <a:p>
            <a:pPr>
              <a:spcAft>
                <a:spcPts val="4500"/>
              </a:spcAft>
              <a:defRPr/>
            </a:pPr>
            <a:r>
              <a:rPr lang="en-US" sz="4800" b="1" dirty="0">
                <a:solidFill>
                  <a:srgbClr val="26448B"/>
                </a:solidFill>
              </a:rPr>
              <a:t>We Are Student Centered</a:t>
            </a:r>
          </a:p>
        </p:txBody>
      </p:sp>
      <p:sp>
        <p:nvSpPr>
          <p:cNvPr id="2" name="TextBox 1"/>
          <p:cNvSpPr txBox="1"/>
          <p:nvPr userDrawn="1"/>
        </p:nvSpPr>
        <p:spPr>
          <a:xfrm rot="21148861">
            <a:off x="665894" y="629788"/>
            <a:ext cx="990600" cy="584775"/>
          </a:xfrm>
          <a:prstGeom prst="rect">
            <a:avLst/>
          </a:prstGeom>
          <a:noFill/>
        </p:spPr>
        <p:txBody>
          <a:bodyPr wrap="square" rtlCol="0">
            <a:spAutoFit/>
          </a:bodyPr>
          <a:lstStyle/>
          <a:p>
            <a:pPr algn="ctr"/>
            <a:r>
              <a:rPr lang="en-US" sz="3200" dirty="0">
                <a:solidFill>
                  <a:srgbClr val="26448B"/>
                </a:solidFill>
              </a:rPr>
              <a:t>ACS</a:t>
            </a:r>
          </a:p>
        </p:txBody>
      </p:sp>
    </p:spTree>
    <p:extLst>
      <p:ext uri="{BB962C8B-B14F-4D97-AF65-F5344CB8AC3E}">
        <p14:creationId xmlns:p14="http://schemas.microsoft.com/office/powerpoint/2010/main" val="28658051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7_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r>
              <a:rPr lang="en-US" dirty="0">
                <a:solidFill>
                  <a:srgbClr val="FFFFFF">
                    <a:lumMod val="75000"/>
                  </a:srgbClr>
                </a:solidFill>
              </a:rPr>
              <a:t>© 2020-21</a:t>
            </a:r>
          </a:p>
        </p:txBody>
      </p:sp>
      <p:sp>
        <p:nvSpPr>
          <p:cNvPr id="8" name="Slide Number Placeholder 7"/>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9" name="Text Placeholder 8"/>
          <p:cNvSpPr>
            <a:spLocks noGrp="1"/>
          </p:cNvSpPr>
          <p:nvPr>
            <p:ph type="body" sz="quarter" idx="13"/>
          </p:nvPr>
        </p:nvSpPr>
        <p:spPr>
          <a:xfrm>
            <a:off x="228600" y="1828800"/>
            <a:ext cx="8686800" cy="914400"/>
          </a:xfrm>
        </p:spPr>
        <p:txBody>
          <a:bodyPr>
            <a:normAutofit/>
          </a:bodyPr>
          <a:lstStyle>
            <a:lvl1pPr marL="0" indent="0">
              <a:buNone/>
              <a:defRPr sz="3600"/>
            </a:lvl1pPr>
          </a:lstStyle>
          <a:p>
            <a:pPr lvl="0"/>
            <a:r>
              <a:rPr lang="en-US"/>
              <a:t>Click to edit Master text styles</a:t>
            </a:r>
          </a:p>
        </p:txBody>
      </p:sp>
      <p:sp>
        <p:nvSpPr>
          <p:cNvPr id="10" name="Text Placeholder 8"/>
          <p:cNvSpPr>
            <a:spLocks noGrp="1"/>
          </p:cNvSpPr>
          <p:nvPr>
            <p:ph type="body" sz="quarter" idx="14"/>
          </p:nvPr>
        </p:nvSpPr>
        <p:spPr>
          <a:xfrm>
            <a:off x="228600" y="3646098"/>
            <a:ext cx="8686800" cy="914400"/>
          </a:xfrm>
        </p:spPr>
        <p:txBody>
          <a:bodyPr>
            <a:normAutofit/>
          </a:bodyPr>
          <a:lstStyle>
            <a:lvl1pPr marL="0" indent="0">
              <a:buNone/>
              <a:defRPr sz="2800"/>
            </a:lvl1pPr>
          </a:lstStyle>
          <a:p>
            <a:pPr lvl="0"/>
            <a:r>
              <a:rPr lang="en-US"/>
              <a:t>Click to edit Master text styles</a:t>
            </a:r>
          </a:p>
        </p:txBody>
      </p:sp>
    </p:spTree>
    <p:extLst>
      <p:ext uri="{BB962C8B-B14F-4D97-AF65-F5344CB8AC3E}">
        <p14:creationId xmlns:p14="http://schemas.microsoft.com/office/powerpoint/2010/main" val="2533028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WASC/CDE Self-Study</a:t>
            </a:r>
          </a:p>
        </p:txBody>
      </p:sp>
      <p:sp>
        <p:nvSpPr>
          <p:cNvPr id="3" name="Date Placeholder 2"/>
          <p:cNvSpPr>
            <a:spLocks noGrp="1"/>
          </p:cNvSpPr>
          <p:nvPr>
            <p:ph type="dt" sz="half" idx="10"/>
          </p:nvPr>
        </p:nvSpPr>
        <p:spPr/>
        <p:txBody>
          <a:bodyPr/>
          <a:lstStyle/>
          <a:p>
            <a:r>
              <a:rPr lang="en-US" dirty="0"/>
              <a:t>© 2020-21</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1A58C6-7010-4DE7-9CEF-CA763C69BBCB}"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9664" y="1905000"/>
            <a:ext cx="8424672" cy="3681984"/>
          </a:xfrm>
          <a:prstGeom prst="rect">
            <a:avLst/>
          </a:prstGeom>
        </p:spPr>
      </p:pic>
    </p:spTree>
    <p:extLst>
      <p:ext uri="{BB962C8B-B14F-4D97-AF65-F5344CB8AC3E}">
        <p14:creationId xmlns:p14="http://schemas.microsoft.com/office/powerpoint/2010/main" val="6938940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25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3160713" cy="7048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40124" y="304800"/>
            <a:ext cx="5375275" cy="6248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1862137"/>
            <a:ext cx="31607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dirty="0">
                <a:solidFill>
                  <a:srgbClr val="FFFFFF">
                    <a:lumMod val="75000"/>
                  </a:srgbClr>
                </a:solidFill>
              </a:rPr>
              <a:t>© 2020-21</a:t>
            </a:r>
          </a:p>
        </p:txBody>
      </p:sp>
      <p:sp>
        <p:nvSpPr>
          <p:cNvPr id="10" name="Slide Number Placeholder 9"/>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679843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2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5102225"/>
            <a:ext cx="8653732"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28600" y="1143000"/>
            <a:ext cx="8653732" cy="3886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28600" y="5668963"/>
            <a:ext cx="865373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dirty="0">
                <a:solidFill>
                  <a:srgbClr val="FFFFFF">
                    <a:lumMod val="75000"/>
                  </a:srgbClr>
                </a:solidFill>
              </a:rPr>
              <a:t>© 2020-21</a:t>
            </a:r>
          </a:p>
        </p:txBody>
      </p:sp>
      <p:sp>
        <p:nvSpPr>
          <p:cNvPr id="10" name="Slide Number Placeholder 9"/>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2058948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FFFFFF">
                    <a:lumMod val="75000"/>
                  </a:srgbClr>
                </a:solidFill>
              </a:rPr>
              <a:t>© 2020-21</a:t>
            </a:r>
          </a:p>
        </p:txBody>
      </p:sp>
      <p:sp>
        <p:nvSpPr>
          <p:cNvPr id="3" name="Footer Placeholder 2"/>
          <p:cNvSpPr>
            <a:spLocks noGrp="1"/>
          </p:cNvSpPr>
          <p:nvPr>
            <p:ph type="ftr" sz="quarter" idx="11"/>
          </p:nvPr>
        </p:nvSpPr>
        <p:spPr>
          <a:xfrm>
            <a:off x="3276600" y="5867400"/>
            <a:ext cx="3086100" cy="365125"/>
          </a:xfrm>
          <a:prstGeom prst="rect">
            <a:avLst/>
          </a:prstGeom>
        </p:spPr>
        <p:txBody>
          <a:bodyPr/>
          <a:lstStyle/>
          <a:p>
            <a:pPr>
              <a:defRPr/>
            </a:pPr>
            <a:endParaRPr lang="en-US" dirty="0">
              <a:solidFill>
                <a:srgbClr val="26448B"/>
              </a:solidFill>
            </a:endParaRPr>
          </a:p>
        </p:txBody>
      </p:sp>
      <p:sp>
        <p:nvSpPr>
          <p:cNvPr id="4" name="Slide Number Placeholder 3"/>
          <p:cNvSpPr>
            <a:spLocks noGrp="1"/>
          </p:cNvSpPr>
          <p:nvPr>
            <p:ph type="sldNum" sz="quarter" idx="12"/>
          </p:nvPr>
        </p:nvSpPr>
        <p:spPr/>
        <p:txBody>
          <a:bodyPr/>
          <a:lstStyle/>
          <a:p>
            <a:pPr>
              <a:defRPr/>
            </a:pPr>
            <a:fld id="{33429651-A5FA-4AD7-A974-CF574D8EC85A}" type="slidenum">
              <a:rPr lang="en-US" smtClean="0">
                <a:solidFill>
                  <a:srgbClr val="FFFFFF">
                    <a:lumMod val="75000"/>
                  </a:srgbClr>
                </a:solidFill>
              </a:rPr>
              <a:pPr>
                <a:defRPr/>
              </a:pPr>
              <a:t>‹#›</a:t>
            </a:fld>
            <a:endParaRPr lang="en-US" dirty="0">
              <a:solidFill>
                <a:srgbClr val="FFFFFF">
                  <a:lumMod val="75000"/>
                </a:srgbClr>
              </a:solidFill>
            </a:endParaRPr>
          </a:p>
        </p:txBody>
      </p:sp>
    </p:spTree>
    <p:extLst>
      <p:ext uri="{BB962C8B-B14F-4D97-AF65-F5344CB8AC3E}">
        <p14:creationId xmlns:p14="http://schemas.microsoft.com/office/powerpoint/2010/main" val="91447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14_Title and Content">
    <p:spTree>
      <p:nvGrpSpPr>
        <p:cNvPr id="1" name=""/>
        <p:cNvGrpSpPr/>
        <p:nvPr/>
      </p:nvGrpSpPr>
      <p:grpSpPr>
        <a:xfrm>
          <a:off x="0" y="0"/>
          <a:ext cx="0" cy="0"/>
          <a:chOff x="0" y="0"/>
          <a:chExt cx="0" cy="0"/>
        </a:xfrm>
      </p:grpSpPr>
      <p:sp>
        <p:nvSpPr>
          <p:cNvPr id="2" name="Slide Number Placeholder 11">
            <a:extLst>
              <a:ext uri="{FF2B5EF4-FFF2-40B4-BE49-F238E27FC236}">
                <a16:creationId xmlns="" xmlns:a16="http://schemas.microsoft.com/office/drawing/2014/main" id="{7256EC95-F724-4816-ACCE-472E68409629}"/>
              </a:ext>
            </a:extLst>
          </p:cNvPr>
          <p:cNvSpPr>
            <a:spLocks noGrp="1"/>
          </p:cNvSpPr>
          <p:nvPr>
            <p:ph type="sldNum" sz="quarter" idx="10"/>
          </p:nvPr>
        </p:nvSpPr>
        <p:spPr/>
        <p:txBody>
          <a:bodyPr/>
          <a:lstStyle>
            <a:lvl1pPr>
              <a:defRPr/>
            </a:lvl1pPr>
          </a:lstStyle>
          <a:p>
            <a:pPr>
              <a:defRPr/>
            </a:pPr>
            <a:fld id="{1A643FF4-95B0-483E-AA26-32B8EF106AC6}" type="slidenum">
              <a:rPr lang="en-US">
                <a:solidFill>
                  <a:srgbClr val="FFFFFF">
                    <a:lumMod val="75000"/>
                  </a:srgbClr>
                </a:solidFill>
              </a:rPr>
              <a:pPr>
                <a:defRPr/>
              </a:pPr>
              <a:t>‹#›</a:t>
            </a:fld>
            <a:endParaRPr lang="en-US" dirty="0">
              <a:solidFill>
                <a:srgbClr val="FFFFFF">
                  <a:lumMod val="75000"/>
                </a:srgbClr>
              </a:solidFill>
            </a:endParaRPr>
          </a:p>
        </p:txBody>
      </p:sp>
      <p:sp>
        <p:nvSpPr>
          <p:cNvPr id="3" name="Date Placeholder 9">
            <a:extLst>
              <a:ext uri="{FF2B5EF4-FFF2-40B4-BE49-F238E27FC236}">
                <a16:creationId xmlns="" xmlns:a16="http://schemas.microsoft.com/office/drawing/2014/main" id="{3CA7C314-69B0-4900-8980-A4BAFA6FB377}"/>
              </a:ext>
            </a:extLst>
          </p:cNvPr>
          <p:cNvSpPr>
            <a:spLocks noGrp="1"/>
          </p:cNvSpPr>
          <p:nvPr>
            <p:ph type="dt" sz="half" idx="11"/>
          </p:nvPr>
        </p:nvSpPr>
        <p:spPr>
          <a:xfrm>
            <a:off x="228600" y="6553200"/>
            <a:ext cx="1006475" cy="182563"/>
          </a:xfrm>
        </p:spPr>
        <p:txBody>
          <a:bodyPr/>
          <a:lstStyle>
            <a:lvl1pPr>
              <a:defRPr/>
            </a:lvl1pPr>
          </a:lstStyle>
          <a:p>
            <a:pPr>
              <a:defRPr/>
            </a:pPr>
            <a:r>
              <a:rPr lang="en-US" dirty="0">
                <a:solidFill>
                  <a:srgbClr val="FFFFFF">
                    <a:lumMod val="75000"/>
                  </a:srgbClr>
                </a:solidFill>
              </a:rPr>
              <a:t>© 2020-21</a:t>
            </a:r>
          </a:p>
        </p:txBody>
      </p:sp>
    </p:spTree>
    <p:extLst>
      <p:ext uri="{BB962C8B-B14F-4D97-AF65-F5344CB8AC3E}">
        <p14:creationId xmlns:p14="http://schemas.microsoft.com/office/powerpoint/2010/main" val="553300190"/>
      </p:ext>
    </p:extLst>
  </p:cSld>
  <p:clrMapOvr>
    <a:masterClrMapping/>
  </p:clrMapOvr>
  <p:transition spd="slow">
    <p:wip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0494BA-AB9C-4A46-A57F-2A82063CD2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ABC06EB-B080-4A6B-9B06-493E206C8410}"/>
              </a:ext>
            </a:extLst>
          </p:cNvPr>
          <p:cNvSpPr>
            <a:spLocks noGrp="1"/>
          </p:cNvSpPr>
          <p:nvPr>
            <p:ph type="dt" sz="half" idx="10"/>
          </p:nvPr>
        </p:nvSpPr>
        <p:spPr/>
        <p:txBody>
          <a:bodyPr/>
          <a:lstStyle/>
          <a:p>
            <a:pPr>
              <a:defRPr/>
            </a:pPr>
            <a:r>
              <a:rPr lang="en-US" dirty="0">
                <a:solidFill>
                  <a:srgbClr val="FFFFFF">
                    <a:lumMod val="75000"/>
                  </a:srgbClr>
                </a:solidFill>
              </a:rPr>
              <a:t>© 2020-21</a:t>
            </a:r>
          </a:p>
        </p:txBody>
      </p:sp>
      <p:sp>
        <p:nvSpPr>
          <p:cNvPr id="4" name="Slide Number Placeholder 3">
            <a:extLst>
              <a:ext uri="{FF2B5EF4-FFF2-40B4-BE49-F238E27FC236}">
                <a16:creationId xmlns="" xmlns:a16="http://schemas.microsoft.com/office/drawing/2014/main" id="{C9CBA46A-6DEE-4B39-BAA3-BE475A397503}"/>
              </a:ext>
            </a:extLst>
          </p:cNvPr>
          <p:cNvSpPr>
            <a:spLocks noGrp="1"/>
          </p:cNvSpPr>
          <p:nvPr>
            <p:ph type="sldNum" sz="quarter" idx="11"/>
          </p:nvPr>
        </p:nvSpPr>
        <p:spPr/>
        <p:txBody>
          <a:bodyPr/>
          <a:lstStyle/>
          <a:p>
            <a:pPr>
              <a:defRPr/>
            </a:pPr>
            <a:fld id="{C93DF6EC-AEB3-4B35-AAEA-0AA214BDC416}" type="slidenum">
              <a:rPr lang="en-US" smtClean="0">
                <a:solidFill>
                  <a:srgbClr val="FFFFFF">
                    <a:lumMod val="75000"/>
                  </a:srgbClr>
                </a:solidFill>
              </a:rPr>
              <a:pPr>
                <a:defRPr/>
              </a:pPr>
              <a:t>‹#›</a:t>
            </a:fld>
            <a:endParaRPr lang="en-US" dirty="0">
              <a:solidFill>
                <a:srgbClr val="FFFFFF">
                  <a:lumMod val="75000"/>
                </a:srgbClr>
              </a:solidFill>
            </a:endParaRPr>
          </a:p>
        </p:txBody>
      </p:sp>
    </p:spTree>
    <p:extLst>
      <p:ext uri="{BB962C8B-B14F-4D97-AF65-F5344CB8AC3E}">
        <p14:creationId xmlns:p14="http://schemas.microsoft.com/office/powerpoint/2010/main" val="22173055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2" name="Picture 7">
            <a:extLst>
              <a:ext uri="{FF2B5EF4-FFF2-40B4-BE49-F238E27FC236}">
                <a16:creationId xmlns="" xmlns:a16="http://schemas.microsoft.com/office/drawing/2014/main" id="{5179D06A-73FD-440C-B0B0-99684D5F0531}"/>
              </a:ext>
            </a:extLst>
          </p:cNvPr>
          <p:cNvPicPr>
            <a:picLocks noChangeAspect="1" noChangeArrowheads="1"/>
          </p:cNvPicPr>
          <p:nvPr userDrawn="1"/>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14429" t="143" r="14429" b="-143"/>
          <a:stretch/>
        </p:blipFill>
        <p:spPr bwMode="auto">
          <a:xfrm>
            <a:off x="3048000" y="609600"/>
            <a:ext cx="6096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 xmlns:a16="http://schemas.microsoft.com/office/drawing/2014/main" id="{EB9AB76F-6609-4C2F-85F9-4F57F33E2EC5}"/>
              </a:ext>
            </a:extLst>
          </p:cNvPr>
          <p:cNvSpPr/>
          <p:nvPr userDrawn="1"/>
        </p:nvSpPr>
        <p:spPr>
          <a:xfrm>
            <a:off x="228600" y="152400"/>
            <a:ext cx="10668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4" name="Date Placeholder 2">
            <a:extLst>
              <a:ext uri="{FF2B5EF4-FFF2-40B4-BE49-F238E27FC236}">
                <a16:creationId xmlns="" xmlns:a16="http://schemas.microsoft.com/office/drawing/2014/main" id="{8C95A598-1F1E-415C-9681-8BAE3D80AAAB}"/>
              </a:ext>
            </a:extLst>
          </p:cNvPr>
          <p:cNvSpPr>
            <a:spLocks noGrp="1"/>
          </p:cNvSpPr>
          <p:nvPr>
            <p:ph type="dt" sz="half" idx="10"/>
          </p:nvPr>
        </p:nvSpPr>
        <p:spPr/>
        <p:txBody>
          <a:bodyPr/>
          <a:lstStyle>
            <a:lvl1pPr>
              <a:defRPr/>
            </a:lvl1pPr>
          </a:lstStyle>
          <a:p>
            <a:pPr>
              <a:defRPr/>
            </a:pPr>
            <a:r>
              <a:rPr lang="en-US" dirty="0">
                <a:solidFill>
                  <a:srgbClr val="FFFFFF">
                    <a:lumMod val="75000"/>
                  </a:srgbClr>
                </a:solidFill>
              </a:rPr>
              <a:t>© 2020-21</a:t>
            </a:r>
          </a:p>
        </p:txBody>
      </p:sp>
      <p:sp>
        <p:nvSpPr>
          <p:cNvPr id="5" name="Slide Number Placeholder 3">
            <a:extLst>
              <a:ext uri="{FF2B5EF4-FFF2-40B4-BE49-F238E27FC236}">
                <a16:creationId xmlns="" xmlns:a16="http://schemas.microsoft.com/office/drawing/2014/main" id="{1061C90C-D000-4833-B78F-8A40C9FA83E4}"/>
              </a:ext>
            </a:extLst>
          </p:cNvPr>
          <p:cNvSpPr>
            <a:spLocks noGrp="1"/>
          </p:cNvSpPr>
          <p:nvPr>
            <p:ph type="sldNum" sz="quarter" idx="11"/>
          </p:nvPr>
        </p:nvSpPr>
        <p:spPr/>
        <p:txBody>
          <a:bodyPr/>
          <a:lstStyle>
            <a:lvl1pPr>
              <a:defRPr/>
            </a:lvl1pPr>
          </a:lstStyle>
          <a:p>
            <a:pPr>
              <a:defRPr/>
            </a:pPr>
            <a:fld id="{8D476417-4ACC-4F47-AF80-28D94A59E7D2}" type="slidenum">
              <a:rPr lang="en-US">
                <a:solidFill>
                  <a:srgbClr val="FFFFFF">
                    <a:lumMod val="75000"/>
                  </a:srgbClr>
                </a:solidFill>
              </a:rPr>
              <a:pPr>
                <a:defRPr/>
              </a:pPr>
              <a:t>‹#›</a:t>
            </a:fld>
            <a:endParaRPr lang="en-US" dirty="0">
              <a:solidFill>
                <a:srgbClr val="FFFFFF">
                  <a:lumMod val="75000"/>
                </a:srgbClr>
              </a:solidFill>
            </a:endParaRPr>
          </a:p>
        </p:txBody>
      </p:sp>
    </p:spTree>
    <p:extLst>
      <p:ext uri="{BB962C8B-B14F-4D97-AF65-F5344CB8AC3E}">
        <p14:creationId xmlns:p14="http://schemas.microsoft.com/office/powerpoint/2010/main" val="41288028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Ref idx="1001">
        <a:schemeClr val="bg1"/>
      </p:bgRef>
    </p:bg>
    <p:spTree>
      <p:nvGrpSpPr>
        <p:cNvPr id="1" name=""/>
        <p:cNvGrpSpPr/>
        <p:nvPr/>
      </p:nvGrpSpPr>
      <p:grpSpPr>
        <a:xfrm>
          <a:off x="0" y="0"/>
          <a:ext cx="0" cy="0"/>
          <a:chOff x="0" y="0"/>
          <a:chExt cx="0" cy="0"/>
        </a:xfrm>
      </p:grpSpPr>
      <p:sp>
        <p:nvSpPr>
          <p:cNvPr id="15" name="Date Placeholder 14"/>
          <p:cNvSpPr>
            <a:spLocks noGrp="1"/>
          </p:cNvSpPr>
          <p:nvPr>
            <p:ph type="dt" sz="half" idx="10"/>
          </p:nvPr>
        </p:nvSpPr>
        <p:spPr/>
        <p:txBody>
          <a:bodyPr/>
          <a:lstStyle/>
          <a:p>
            <a:r>
              <a:rPr lang="en-US" dirty="0">
                <a:solidFill>
                  <a:srgbClr val="FFFFFF">
                    <a:lumMod val="75000"/>
                  </a:srgbClr>
                </a:solidFill>
              </a:rPr>
              <a:t>© 2020-21</a:t>
            </a:r>
          </a:p>
        </p:txBody>
      </p:sp>
      <p:sp>
        <p:nvSpPr>
          <p:cNvPr id="17" name="Slide Number Placeholder 16"/>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7" name="Picture 2" descr="S:\PUBLICATIONS\LOGOS AND SIGNATURES\Logos\OFFICIAL ACS WASC LOGOS-NEW\2019 Logo\wascLOGOrgbTAG.jpg">
            <a:extLst>
              <a:ext uri="{FF2B5EF4-FFF2-40B4-BE49-F238E27FC236}">
                <a16:creationId xmlns="" xmlns:a16="http://schemas.microsoft.com/office/drawing/2014/main" id="{62EE328D-6307-4B8E-B8FF-676424779B7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39960" y="571500"/>
            <a:ext cx="3664080" cy="1028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FD72095B-D297-41B3-A4DB-F1B393DCEC89}"/>
              </a:ext>
            </a:extLst>
          </p:cNvPr>
          <p:cNvSpPr/>
          <p:nvPr userDrawn="1"/>
        </p:nvSpPr>
        <p:spPr>
          <a:xfrm>
            <a:off x="0" y="2133600"/>
            <a:ext cx="9143999" cy="4876800"/>
          </a:xfrm>
          <a:prstGeom prst="rect">
            <a:avLst/>
          </a:prstGeom>
          <a:solidFill>
            <a:srgbClr val="E5C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a:extLst>
              <a:ext uri="{FF2B5EF4-FFF2-40B4-BE49-F238E27FC236}">
                <a16:creationId xmlns="" xmlns:a16="http://schemas.microsoft.com/office/drawing/2014/main" id="{44A3C6B9-6C02-477D-9E23-6B6B0DCE4E96}"/>
              </a:ext>
            </a:extLst>
          </p:cNvPr>
          <p:cNvSpPr/>
          <p:nvPr userDrawn="1"/>
        </p:nvSpPr>
        <p:spPr>
          <a:xfrm>
            <a:off x="1" y="1993392"/>
            <a:ext cx="9143999" cy="18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6448B"/>
              </a:solidFill>
            </a:endParaRPr>
          </a:p>
        </p:txBody>
      </p:sp>
    </p:spTree>
    <p:extLst>
      <p:ext uri="{BB962C8B-B14F-4D97-AF65-F5344CB8AC3E}">
        <p14:creationId xmlns:p14="http://schemas.microsoft.com/office/powerpoint/2010/main" val="2321476818"/>
      </p:ext>
    </p:extLst>
  </p:cSld>
  <p:clrMapOvr>
    <a:overrideClrMapping bg1="lt1" tx1="dk1" bg2="lt2" tx2="dk2" accent1="accent1" accent2="accent2" accent3="accent3" accent4="accent4" accent5="accent5" accent6="accent6" hlink="hlink" folHlink="folHlink"/>
  </p:clrMapOvr>
  <p:extLst>
    <p:ext uri="{DCECCB84-F9BA-43D5-87BE-67443E8EF086}">
      <p15:sldGuideLst xmlns="" xmlns:p15="http://schemas.microsoft.com/office/powerpoint/2012/main">
        <p15:guide id="1" pos="144" userDrawn="1">
          <p15:clr>
            <a:srgbClr val="FBAE40"/>
          </p15:clr>
        </p15:guide>
        <p15:guide id="2" pos="5616" userDrawn="1">
          <p15:clr>
            <a:srgbClr val="FBAE40"/>
          </p15:clr>
        </p15:guide>
        <p15:guide id="3" pos="2880" userDrawn="1">
          <p15:clr>
            <a:srgbClr val="FBAE40"/>
          </p15:clr>
        </p15:guide>
        <p15:guide id="4" orient="horz" pos="144" userDrawn="1">
          <p15:clr>
            <a:srgbClr val="FBAE40"/>
          </p15:clr>
        </p15:guide>
        <p15:guide id="6" orient="horz" pos="4128" userDrawn="1">
          <p15:clr>
            <a:srgbClr val="FBAE40"/>
          </p15:clr>
        </p15:guide>
        <p15:guide id="13" orient="horz" pos="1344"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80518"/>
            <a:ext cx="7848600" cy="854015"/>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6394837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706" y="300170"/>
            <a:ext cx="7772400" cy="854015"/>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4527414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427549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27983" y="304800"/>
            <a:ext cx="7467600" cy="914400"/>
          </a:xfrm>
        </p:spPr>
        <p:txBody>
          <a:bodyPr/>
          <a:lstStyle>
            <a:lvl1pPr>
              <a:defRPr/>
            </a:lvl1pPr>
          </a:lstStyle>
          <a:p>
            <a:r>
              <a:rPr lang="en-US" dirty="0"/>
              <a:t>WASC Criteria</a:t>
            </a:r>
          </a:p>
        </p:txBody>
      </p:sp>
      <p:sp>
        <p:nvSpPr>
          <p:cNvPr id="3" name="Date Placeholder 2"/>
          <p:cNvSpPr>
            <a:spLocks noGrp="1"/>
          </p:cNvSpPr>
          <p:nvPr>
            <p:ph type="dt" sz="half" idx="10"/>
          </p:nvPr>
        </p:nvSpPr>
        <p:spPr/>
        <p:txBody>
          <a:bodyPr/>
          <a:lstStyle/>
          <a:p>
            <a:r>
              <a:rPr lang="en-US" dirty="0"/>
              <a:t>© 2020-21</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1A58C6-7010-4DE7-9CEF-CA763C69BBCB}"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669" y="1617451"/>
            <a:ext cx="7862661" cy="4783347"/>
          </a:xfrm>
          <a:prstGeom prst="rect">
            <a:avLst/>
          </a:prstGeom>
        </p:spPr>
      </p:pic>
    </p:spTree>
    <p:extLst>
      <p:ext uri="{BB962C8B-B14F-4D97-AF65-F5344CB8AC3E}">
        <p14:creationId xmlns:p14="http://schemas.microsoft.com/office/powerpoint/2010/main" val="12959524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and Blank">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3894549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Title and Blank">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4" name="Rectangle 3">
            <a:extLst>
              <a:ext uri="{FF2B5EF4-FFF2-40B4-BE49-F238E27FC236}">
                <a16:creationId xmlns="" xmlns:a16="http://schemas.microsoft.com/office/drawing/2014/main" id="{0258A09F-8F5B-442A-8BB2-E0F6034528C3}"/>
              </a:ext>
            </a:extLst>
          </p:cNvPr>
          <p:cNvSpPr/>
          <p:nvPr userDrawn="1"/>
        </p:nvSpPr>
        <p:spPr>
          <a:xfrm>
            <a:off x="4038600" y="6324600"/>
            <a:ext cx="106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7171439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_Title and Blank Align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cxnSp>
        <p:nvCxnSpPr>
          <p:cNvPr id="5" name="Straight Connector 4"/>
          <p:cNvCxnSpPr/>
          <p:nvPr userDrawn="1"/>
        </p:nvCxnSpPr>
        <p:spPr>
          <a:xfrm>
            <a:off x="258536" y="1143000"/>
            <a:ext cx="1524000" cy="54689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9782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Self-Check Questions</a:t>
            </a:r>
          </a:p>
        </p:txBody>
      </p:sp>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6" name="Picture 5">
            <a:extLst>
              <a:ext uri="{FF2B5EF4-FFF2-40B4-BE49-F238E27FC236}">
                <a16:creationId xmlns="" xmlns:a16="http://schemas.microsoft.com/office/drawing/2014/main" id="{D3C8DC90-B6BC-4D4C-8ACC-40111304D20C}"/>
              </a:ext>
            </a:extLst>
          </p:cNvPr>
          <p:cNvPicPr>
            <a:picLocks noChangeAspect="1"/>
          </p:cNvPicPr>
          <p:nvPr userDrawn="1"/>
        </p:nvPicPr>
        <p:blipFill>
          <a:blip r:embed="rId2">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150495" y="1476375"/>
            <a:ext cx="8926830" cy="5029200"/>
          </a:xfrm>
          <a:prstGeom prst="rect">
            <a:avLst/>
          </a:prstGeom>
        </p:spPr>
      </p:pic>
    </p:spTree>
    <p:extLst>
      <p:ext uri="{BB962C8B-B14F-4D97-AF65-F5344CB8AC3E}">
        <p14:creationId xmlns:p14="http://schemas.microsoft.com/office/powerpoint/2010/main" val="883848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D11D20-DD8F-4E53-A35A-CF3E414769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9C1571E-A8D4-4E87-B178-CD27F7447D95}"/>
              </a:ext>
            </a:extLst>
          </p:cNvPr>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a:extLst>
              <a:ext uri="{FF2B5EF4-FFF2-40B4-BE49-F238E27FC236}">
                <a16:creationId xmlns="" xmlns:a16="http://schemas.microsoft.com/office/drawing/2014/main" id="{A64544E1-38C7-4E57-998D-EF20342B8C66}"/>
              </a:ext>
            </a:extLst>
          </p:cNvPr>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6411924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Tx" preserve="1">
  <p:cSld name="8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7650" y="253092"/>
            <a:ext cx="3236976" cy="1097280"/>
          </a:xfrm>
        </p:spPr>
        <p:txBody>
          <a:bodyPr anchor="b"/>
          <a:lstStyle>
            <a:lvl1pPr algn="l">
              <a:defRPr sz="2800" b="0"/>
            </a:lvl1pPr>
          </a:lstStyle>
          <a:p>
            <a:r>
              <a:rPr lang="en-US" dirty="0"/>
              <a:t>Click to edit 	Master title</a:t>
            </a:r>
          </a:p>
        </p:txBody>
      </p:sp>
      <p:sp>
        <p:nvSpPr>
          <p:cNvPr id="3" name="Content Placeholder 2"/>
          <p:cNvSpPr>
            <a:spLocks noGrp="1"/>
          </p:cNvSpPr>
          <p:nvPr>
            <p:ph idx="1"/>
          </p:nvPr>
        </p:nvSpPr>
        <p:spPr>
          <a:xfrm>
            <a:off x="3575050" y="242887"/>
            <a:ext cx="5340350" cy="631031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8600" y="1862137"/>
            <a:ext cx="32369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6C9C55-D88D-4379-B679-308608143445}" type="slidenum">
              <a:rPr lang="en-US" smtClean="0">
                <a:solidFill>
                  <a:srgbClr val="FFFFFF">
                    <a:lumMod val="75000"/>
                  </a:srgbClr>
                </a:solidFill>
              </a:rPr>
              <a:pPr/>
              <a:t>‹#›</a:t>
            </a:fld>
            <a:endParaRPr lang="en-US" dirty="0">
              <a:solidFill>
                <a:srgbClr val="FFFFFF">
                  <a:lumMod val="75000"/>
                </a:srgbClr>
              </a:solidFill>
            </a:endParaRPr>
          </a:p>
        </p:txBody>
      </p:sp>
      <p:sp>
        <p:nvSpPr>
          <p:cNvPr id="8" name="Date Placeholder 9"/>
          <p:cNvSpPr>
            <a:spLocks noGrp="1"/>
          </p:cNvSpPr>
          <p:nvPr>
            <p:ph type="dt" sz="half" idx="10"/>
          </p:nvPr>
        </p:nvSpPr>
        <p:spPr>
          <a:xfrm>
            <a:off x="228600" y="6553200"/>
            <a:ext cx="11430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5885910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8225" y="4800600"/>
            <a:ext cx="7040880" cy="566738"/>
          </a:xfrm>
        </p:spPr>
        <p:txBody>
          <a:bodyPr anchor="b"/>
          <a:lstStyle>
            <a:lvl1pPr algn="l">
              <a:defRPr sz="3200" b="1"/>
            </a:lvl1pPr>
          </a:lstStyle>
          <a:p>
            <a:r>
              <a:rPr lang="en-US"/>
              <a:t>Click to edit Master title style</a:t>
            </a:r>
            <a:endParaRPr lang="en-US" dirty="0"/>
          </a:p>
        </p:txBody>
      </p:sp>
      <p:sp>
        <p:nvSpPr>
          <p:cNvPr id="3" name="Picture Placeholder 2"/>
          <p:cNvSpPr>
            <a:spLocks noGrp="1"/>
          </p:cNvSpPr>
          <p:nvPr>
            <p:ph type="pic" idx="1"/>
          </p:nvPr>
        </p:nvSpPr>
        <p:spPr>
          <a:xfrm>
            <a:off x="1038225" y="612775"/>
            <a:ext cx="70408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38225" y="5367338"/>
            <a:ext cx="704088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6C9C55-D88D-4379-B679-308608143445}" type="slidenum">
              <a:rPr lang="en-US" smtClean="0">
                <a:solidFill>
                  <a:srgbClr val="FFFFFF">
                    <a:lumMod val="75000"/>
                  </a:srgbClr>
                </a:solidFill>
              </a:rPr>
              <a:pPr/>
              <a:t>‹#›</a:t>
            </a:fld>
            <a:endParaRPr lang="en-US" dirty="0">
              <a:solidFill>
                <a:srgbClr val="FFFFFF">
                  <a:lumMod val="75000"/>
                </a:srgbClr>
              </a:solidFill>
            </a:endParaRPr>
          </a:p>
        </p:txBody>
      </p:sp>
      <p:sp>
        <p:nvSpPr>
          <p:cNvPr id="8" name="Date Placeholder 9"/>
          <p:cNvSpPr>
            <a:spLocks noGrp="1"/>
          </p:cNvSpPr>
          <p:nvPr>
            <p:ph type="dt" sz="half" idx="10"/>
          </p:nvPr>
        </p:nvSpPr>
        <p:spPr>
          <a:xfrm>
            <a:off x="228600" y="6553200"/>
            <a:ext cx="10668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15865244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1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5" name="Slide Number Placeholder 1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Date Placeholder 9"/>
          <p:cNvSpPr>
            <a:spLocks noGrp="1"/>
          </p:cNvSpPr>
          <p:nvPr>
            <p:ph type="dt" sz="half" idx="10"/>
          </p:nvPr>
        </p:nvSpPr>
        <p:spPr>
          <a:xfrm>
            <a:off x="228600" y="6553200"/>
            <a:ext cx="10668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28335028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67200" cy="51816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267200" cy="51816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7" name="Date Placeholder 9"/>
          <p:cNvSpPr>
            <a:spLocks noGrp="1"/>
          </p:cNvSpPr>
          <p:nvPr>
            <p:ph type="dt" sz="half" idx="10"/>
          </p:nvPr>
        </p:nvSpPr>
        <p:spPr>
          <a:xfrm>
            <a:off x="228600" y="6553200"/>
            <a:ext cx="1066800" cy="3048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34859894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13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28600" y="1219200"/>
            <a:ext cx="4268788" cy="731520"/>
          </a:xfrm>
        </p:spPr>
        <p:txBody>
          <a:bodyPr anchor="b"/>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8600" y="1981200"/>
            <a:ext cx="4268788" cy="457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219200"/>
            <a:ext cx="4270375" cy="731520"/>
          </a:xfrm>
        </p:spPr>
        <p:txBody>
          <a:bodyPr anchor="b"/>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81200"/>
            <a:ext cx="4270375" cy="45719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9" name="Date Placeholder 9"/>
          <p:cNvSpPr>
            <a:spLocks noGrp="1"/>
          </p:cNvSpPr>
          <p:nvPr>
            <p:ph type="dt" sz="half" idx="10"/>
          </p:nvPr>
        </p:nvSpPr>
        <p:spPr>
          <a:xfrm>
            <a:off x="228600" y="6553200"/>
            <a:ext cx="1005840" cy="18288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880264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WASC Visiting Committee Report</a:t>
            </a:r>
          </a:p>
        </p:txBody>
      </p:sp>
      <p:sp>
        <p:nvSpPr>
          <p:cNvPr id="3" name="Date Placeholder 2"/>
          <p:cNvSpPr>
            <a:spLocks noGrp="1"/>
          </p:cNvSpPr>
          <p:nvPr>
            <p:ph type="dt" sz="half" idx="10"/>
          </p:nvPr>
        </p:nvSpPr>
        <p:spPr/>
        <p:txBody>
          <a:bodyPr/>
          <a:lstStyle/>
          <a:p>
            <a:r>
              <a:rPr lang="en-US" dirty="0"/>
              <a:t>© 2020-21</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1A58C6-7010-4DE7-9CEF-CA763C69BBCB}"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517" y="2133600"/>
            <a:ext cx="8424672" cy="3681984"/>
          </a:xfrm>
          <a:prstGeom prst="rect">
            <a:avLst/>
          </a:prstGeom>
        </p:spPr>
      </p:pic>
    </p:spTree>
    <p:extLst>
      <p:ext uri="{BB962C8B-B14F-4D97-AF65-F5344CB8AC3E}">
        <p14:creationId xmlns:p14="http://schemas.microsoft.com/office/powerpoint/2010/main" val="8658072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6_Chalkboard-Activitie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2" name="Picture 1"/>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0" y="-75168"/>
            <a:ext cx="9145290" cy="6949440"/>
          </a:xfrm>
          <a:prstGeom prst="rect">
            <a:avLst/>
          </a:prstGeom>
        </p:spPr>
      </p:pic>
    </p:spTree>
    <p:extLst>
      <p:ext uri="{BB962C8B-B14F-4D97-AF65-F5344CB8AC3E}">
        <p14:creationId xmlns:p14="http://schemas.microsoft.com/office/powerpoint/2010/main" val="972370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25_WASC_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TextBox 5"/>
          <p:cNvSpPr txBox="1">
            <a:spLocks noChangeArrowheads="1"/>
          </p:cNvSpPr>
          <p:nvPr userDrawn="1"/>
        </p:nvSpPr>
        <p:spPr bwMode="auto">
          <a:xfrm>
            <a:off x="609600" y="914400"/>
            <a:ext cx="1143000" cy="5638800"/>
          </a:xfrm>
          <a:prstGeom prst="rect">
            <a:avLst/>
          </a:prstGeom>
          <a:noFill/>
          <a:ln w="9525">
            <a:noFill/>
            <a:miter lim="800000"/>
            <a:headEnd/>
            <a:tailEnd/>
          </a:ln>
        </p:spPr>
        <p:txBody>
          <a:bodyPr>
            <a:spAutoFit/>
          </a:bodyPr>
          <a:lstStyle/>
          <a:p>
            <a:pPr algn="ctr">
              <a:defRPr/>
            </a:pPr>
            <a:r>
              <a:rPr lang="en-US" sz="8800" b="1" dirty="0">
                <a:solidFill>
                  <a:srgbClr val="26448B"/>
                </a:solidFill>
              </a:rPr>
              <a:t>W</a:t>
            </a:r>
          </a:p>
          <a:p>
            <a:pPr algn="ctr">
              <a:defRPr/>
            </a:pPr>
            <a:r>
              <a:rPr lang="en-US" sz="8800" b="1" dirty="0">
                <a:solidFill>
                  <a:srgbClr val="26448B"/>
                </a:solidFill>
              </a:rPr>
              <a:t>A</a:t>
            </a:r>
          </a:p>
          <a:p>
            <a:pPr algn="ctr">
              <a:defRPr/>
            </a:pPr>
            <a:r>
              <a:rPr lang="en-US" sz="8800" b="1" dirty="0">
                <a:solidFill>
                  <a:srgbClr val="26448B"/>
                </a:solidFill>
              </a:rPr>
              <a:t>S</a:t>
            </a:r>
          </a:p>
          <a:p>
            <a:pPr algn="ctr">
              <a:defRPr/>
            </a:pPr>
            <a:r>
              <a:rPr lang="en-US" sz="8800" b="1" dirty="0">
                <a:solidFill>
                  <a:srgbClr val="26448B"/>
                </a:solidFill>
              </a:rPr>
              <a:t>C</a:t>
            </a:r>
          </a:p>
        </p:txBody>
      </p:sp>
      <p:sp>
        <p:nvSpPr>
          <p:cNvPr id="7" name="TextBox 6"/>
          <p:cNvSpPr txBox="1">
            <a:spLocks noChangeArrowheads="1"/>
          </p:cNvSpPr>
          <p:nvPr userDrawn="1"/>
        </p:nvSpPr>
        <p:spPr bwMode="auto">
          <a:xfrm>
            <a:off x="2133600" y="5486400"/>
            <a:ext cx="6629400" cy="830997"/>
          </a:xfrm>
          <a:prstGeom prst="rect">
            <a:avLst/>
          </a:prstGeom>
          <a:noFill/>
          <a:ln w="9525">
            <a:noFill/>
            <a:miter lim="800000"/>
            <a:headEnd/>
            <a:tailEnd/>
          </a:ln>
        </p:spPr>
        <p:txBody>
          <a:bodyPr wrap="square">
            <a:spAutoFit/>
          </a:bodyPr>
          <a:lstStyle/>
          <a:p>
            <a:pPr>
              <a:spcAft>
                <a:spcPts val="4500"/>
              </a:spcAft>
              <a:defRPr/>
            </a:pPr>
            <a:r>
              <a:rPr lang="en-US" sz="4800" b="1" dirty="0">
                <a:solidFill>
                  <a:srgbClr val="26448B"/>
                </a:solidFill>
              </a:rPr>
              <a:t>We Are Student Centered</a:t>
            </a:r>
          </a:p>
        </p:txBody>
      </p:sp>
      <p:sp>
        <p:nvSpPr>
          <p:cNvPr id="2" name="TextBox 1"/>
          <p:cNvSpPr txBox="1"/>
          <p:nvPr userDrawn="1"/>
        </p:nvSpPr>
        <p:spPr>
          <a:xfrm rot="21148861">
            <a:off x="665894" y="629788"/>
            <a:ext cx="990600" cy="584775"/>
          </a:xfrm>
          <a:prstGeom prst="rect">
            <a:avLst/>
          </a:prstGeom>
          <a:noFill/>
        </p:spPr>
        <p:txBody>
          <a:bodyPr wrap="square" rtlCol="0">
            <a:spAutoFit/>
          </a:bodyPr>
          <a:lstStyle/>
          <a:p>
            <a:pPr algn="ctr"/>
            <a:r>
              <a:rPr lang="en-US" sz="3200" dirty="0">
                <a:solidFill>
                  <a:srgbClr val="26448B"/>
                </a:solidFill>
              </a:rPr>
              <a:t>ACS</a:t>
            </a:r>
          </a:p>
        </p:txBody>
      </p:sp>
    </p:spTree>
    <p:extLst>
      <p:ext uri="{BB962C8B-B14F-4D97-AF65-F5344CB8AC3E}">
        <p14:creationId xmlns:p14="http://schemas.microsoft.com/office/powerpoint/2010/main" val="32314060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7_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r>
              <a:rPr lang="en-US" dirty="0">
                <a:solidFill>
                  <a:srgbClr val="FFFFFF">
                    <a:lumMod val="75000"/>
                  </a:srgbClr>
                </a:solidFill>
              </a:rPr>
              <a:t>© 2020-21</a:t>
            </a:r>
          </a:p>
        </p:txBody>
      </p:sp>
      <p:sp>
        <p:nvSpPr>
          <p:cNvPr id="8" name="Slide Number Placeholder 7"/>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9" name="Text Placeholder 8"/>
          <p:cNvSpPr>
            <a:spLocks noGrp="1"/>
          </p:cNvSpPr>
          <p:nvPr>
            <p:ph type="body" sz="quarter" idx="13"/>
          </p:nvPr>
        </p:nvSpPr>
        <p:spPr>
          <a:xfrm>
            <a:off x="228600" y="1828800"/>
            <a:ext cx="8686800" cy="914400"/>
          </a:xfrm>
        </p:spPr>
        <p:txBody>
          <a:bodyPr>
            <a:normAutofit/>
          </a:bodyPr>
          <a:lstStyle>
            <a:lvl1pPr marL="0" indent="0">
              <a:buNone/>
              <a:defRPr sz="3600"/>
            </a:lvl1pPr>
          </a:lstStyle>
          <a:p>
            <a:pPr lvl="0"/>
            <a:r>
              <a:rPr lang="en-US"/>
              <a:t>Click to edit Master text styles</a:t>
            </a:r>
          </a:p>
        </p:txBody>
      </p:sp>
      <p:sp>
        <p:nvSpPr>
          <p:cNvPr id="10" name="Text Placeholder 8"/>
          <p:cNvSpPr>
            <a:spLocks noGrp="1"/>
          </p:cNvSpPr>
          <p:nvPr>
            <p:ph type="body" sz="quarter" idx="14"/>
          </p:nvPr>
        </p:nvSpPr>
        <p:spPr>
          <a:xfrm>
            <a:off x="228600" y="3646098"/>
            <a:ext cx="8686800" cy="914400"/>
          </a:xfrm>
        </p:spPr>
        <p:txBody>
          <a:bodyPr>
            <a:normAutofit/>
          </a:bodyPr>
          <a:lstStyle>
            <a:lvl1pPr marL="0" indent="0">
              <a:buNone/>
              <a:defRPr sz="2800"/>
            </a:lvl1pPr>
          </a:lstStyle>
          <a:p>
            <a:pPr lvl="0"/>
            <a:r>
              <a:rPr lang="en-US"/>
              <a:t>Click to edit Master text styles</a:t>
            </a:r>
          </a:p>
        </p:txBody>
      </p:sp>
    </p:spTree>
    <p:extLst>
      <p:ext uri="{BB962C8B-B14F-4D97-AF65-F5344CB8AC3E}">
        <p14:creationId xmlns:p14="http://schemas.microsoft.com/office/powerpoint/2010/main" val="25112778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25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3160713" cy="7048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40124" y="304800"/>
            <a:ext cx="5375275" cy="6248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1862137"/>
            <a:ext cx="31607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dirty="0">
                <a:solidFill>
                  <a:srgbClr val="FFFFFF">
                    <a:lumMod val="75000"/>
                  </a:srgbClr>
                </a:solidFill>
              </a:rPr>
              <a:t>© 2020-21</a:t>
            </a:r>
          </a:p>
        </p:txBody>
      </p:sp>
      <p:sp>
        <p:nvSpPr>
          <p:cNvPr id="10" name="Slide Number Placeholder 9"/>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92946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2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5102225"/>
            <a:ext cx="8653732"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28600" y="1143000"/>
            <a:ext cx="8653732" cy="3886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28600" y="5668963"/>
            <a:ext cx="865373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dirty="0">
                <a:solidFill>
                  <a:srgbClr val="FFFFFF">
                    <a:lumMod val="75000"/>
                  </a:srgbClr>
                </a:solidFill>
              </a:rPr>
              <a:t>© 2020-21</a:t>
            </a:r>
          </a:p>
        </p:txBody>
      </p:sp>
      <p:sp>
        <p:nvSpPr>
          <p:cNvPr id="10" name="Slide Number Placeholder 9"/>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4005485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FFFFFF">
                    <a:lumMod val="75000"/>
                  </a:srgbClr>
                </a:solidFill>
              </a:rPr>
              <a:t>© 2020-21</a:t>
            </a:r>
          </a:p>
        </p:txBody>
      </p:sp>
      <p:sp>
        <p:nvSpPr>
          <p:cNvPr id="3" name="Footer Placeholder 2"/>
          <p:cNvSpPr>
            <a:spLocks noGrp="1"/>
          </p:cNvSpPr>
          <p:nvPr>
            <p:ph type="ftr" sz="quarter" idx="11"/>
          </p:nvPr>
        </p:nvSpPr>
        <p:spPr>
          <a:xfrm>
            <a:off x="3276600" y="5867400"/>
            <a:ext cx="3086100" cy="365125"/>
          </a:xfrm>
          <a:prstGeom prst="rect">
            <a:avLst/>
          </a:prstGeom>
        </p:spPr>
        <p:txBody>
          <a:bodyPr/>
          <a:lstStyle/>
          <a:p>
            <a:pPr>
              <a:defRPr/>
            </a:pPr>
            <a:endParaRPr lang="en-US" dirty="0">
              <a:solidFill>
                <a:srgbClr val="26448B"/>
              </a:solidFill>
            </a:endParaRPr>
          </a:p>
        </p:txBody>
      </p:sp>
      <p:sp>
        <p:nvSpPr>
          <p:cNvPr id="4" name="Slide Number Placeholder 3"/>
          <p:cNvSpPr>
            <a:spLocks noGrp="1"/>
          </p:cNvSpPr>
          <p:nvPr>
            <p:ph type="sldNum" sz="quarter" idx="12"/>
          </p:nvPr>
        </p:nvSpPr>
        <p:spPr/>
        <p:txBody>
          <a:bodyPr/>
          <a:lstStyle/>
          <a:p>
            <a:pPr>
              <a:defRPr/>
            </a:pPr>
            <a:fld id="{33429651-A5FA-4AD7-A974-CF574D8EC85A}" type="slidenum">
              <a:rPr lang="en-US" smtClean="0">
                <a:solidFill>
                  <a:srgbClr val="FFFFFF">
                    <a:lumMod val="75000"/>
                  </a:srgbClr>
                </a:solidFill>
              </a:rPr>
              <a:pPr>
                <a:defRPr/>
              </a:pPr>
              <a:t>‹#›</a:t>
            </a:fld>
            <a:endParaRPr lang="en-US" dirty="0">
              <a:solidFill>
                <a:srgbClr val="FFFFFF">
                  <a:lumMod val="75000"/>
                </a:srgbClr>
              </a:solidFill>
            </a:endParaRPr>
          </a:p>
        </p:txBody>
      </p:sp>
    </p:spTree>
    <p:extLst>
      <p:ext uri="{BB962C8B-B14F-4D97-AF65-F5344CB8AC3E}">
        <p14:creationId xmlns:p14="http://schemas.microsoft.com/office/powerpoint/2010/main" val="45356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Ref idx="1001">
        <a:schemeClr val="bg1"/>
      </p:bgRef>
    </p:bg>
    <p:spTree>
      <p:nvGrpSpPr>
        <p:cNvPr id="1" name=""/>
        <p:cNvGrpSpPr/>
        <p:nvPr/>
      </p:nvGrpSpPr>
      <p:grpSpPr>
        <a:xfrm>
          <a:off x="0" y="0"/>
          <a:ext cx="0" cy="0"/>
          <a:chOff x="0" y="0"/>
          <a:chExt cx="0" cy="0"/>
        </a:xfrm>
      </p:grpSpPr>
      <p:sp>
        <p:nvSpPr>
          <p:cNvPr id="15" name="Date Placeholder 14"/>
          <p:cNvSpPr>
            <a:spLocks noGrp="1"/>
          </p:cNvSpPr>
          <p:nvPr>
            <p:ph type="dt" sz="half" idx="10"/>
          </p:nvPr>
        </p:nvSpPr>
        <p:spPr/>
        <p:txBody>
          <a:bodyPr/>
          <a:lstStyle/>
          <a:p>
            <a:r>
              <a:rPr lang="en-US" dirty="0">
                <a:solidFill>
                  <a:srgbClr val="FFFFFF">
                    <a:lumMod val="75000"/>
                  </a:srgbClr>
                </a:solidFill>
              </a:rPr>
              <a:t>© 2020-21</a:t>
            </a:r>
          </a:p>
        </p:txBody>
      </p:sp>
      <p:sp>
        <p:nvSpPr>
          <p:cNvPr id="17" name="Slide Number Placeholder 16"/>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7" name="Picture 2" descr="S:\PUBLICATIONS\LOGOS AND SIGNATURES\Logos\OFFICIAL ACS WASC LOGOS-NEW\2019 Logo\wascLOGOrgbTAG.jpg">
            <a:extLst>
              <a:ext uri="{FF2B5EF4-FFF2-40B4-BE49-F238E27FC236}">
                <a16:creationId xmlns="" xmlns:a16="http://schemas.microsoft.com/office/drawing/2014/main" id="{62EE328D-6307-4B8E-B8FF-676424779B7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39960" y="571500"/>
            <a:ext cx="3664080" cy="1028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FD72095B-D297-41B3-A4DB-F1B393DCEC89}"/>
              </a:ext>
            </a:extLst>
          </p:cNvPr>
          <p:cNvSpPr/>
          <p:nvPr userDrawn="1"/>
        </p:nvSpPr>
        <p:spPr>
          <a:xfrm>
            <a:off x="0" y="2133600"/>
            <a:ext cx="9143999" cy="4876800"/>
          </a:xfrm>
          <a:prstGeom prst="rect">
            <a:avLst/>
          </a:prstGeom>
          <a:solidFill>
            <a:srgbClr val="E5C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a:extLst>
              <a:ext uri="{FF2B5EF4-FFF2-40B4-BE49-F238E27FC236}">
                <a16:creationId xmlns="" xmlns:a16="http://schemas.microsoft.com/office/drawing/2014/main" id="{44A3C6B9-6C02-477D-9E23-6B6B0DCE4E96}"/>
              </a:ext>
            </a:extLst>
          </p:cNvPr>
          <p:cNvSpPr/>
          <p:nvPr userDrawn="1"/>
        </p:nvSpPr>
        <p:spPr>
          <a:xfrm>
            <a:off x="1" y="1993392"/>
            <a:ext cx="9143999" cy="18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6448B"/>
              </a:solidFill>
            </a:endParaRPr>
          </a:p>
        </p:txBody>
      </p:sp>
    </p:spTree>
    <p:extLst>
      <p:ext uri="{BB962C8B-B14F-4D97-AF65-F5344CB8AC3E}">
        <p14:creationId xmlns:p14="http://schemas.microsoft.com/office/powerpoint/2010/main" val="2321476818"/>
      </p:ext>
    </p:extLst>
  </p:cSld>
  <p:clrMapOvr>
    <a:overrideClrMapping bg1="lt1" tx1="dk1" bg2="lt2" tx2="dk2" accent1="accent1" accent2="accent2" accent3="accent3" accent4="accent4" accent5="accent5" accent6="accent6" hlink="hlink" folHlink="folHlink"/>
  </p:clrMapOvr>
  <p:extLst>
    <p:ext uri="{DCECCB84-F9BA-43D5-87BE-67443E8EF086}">
      <p15:sldGuideLst xmlns="" xmlns:p15="http://schemas.microsoft.com/office/powerpoint/2012/main">
        <p15:guide id="1" pos="144" userDrawn="1">
          <p15:clr>
            <a:srgbClr val="FBAE40"/>
          </p15:clr>
        </p15:guide>
        <p15:guide id="2" pos="5616" userDrawn="1">
          <p15:clr>
            <a:srgbClr val="FBAE40"/>
          </p15:clr>
        </p15:guide>
        <p15:guide id="3" pos="2880" userDrawn="1">
          <p15:clr>
            <a:srgbClr val="FBAE40"/>
          </p15:clr>
        </p15:guide>
        <p15:guide id="4" orient="horz" pos="144" userDrawn="1">
          <p15:clr>
            <a:srgbClr val="FBAE40"/>
          </p15:clr>
        </p15:guide>
        <p15:guide id="6" orient="horz" pos="4128" userDrawn="1">
          <p15:clr>
            <a:srgbClr val="FBAE40"/>
          </p15:clr>
        </p15:guide>
        <p15:guide id="13" orient="horz" pos="1344" userDrawn="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80518"/>
            <a:ext cx="7848600" cy="854015"/>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6394837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706" y="300170"/>
            <a:ext cx="7772400" cy="854015"/>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4527414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427549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
            </a:r>
            <a:br>
              <a:rPr lang="en-US" dirty="0"/>
            </a:br>
            <a:r>
              <a:rPr lang="en-US" dirty="0"/>
              <a:t>Accreditation Cycle of Quality</a:t>
            </a:r>
          </a:p>
        </p:txBody>
      </p:sp>
      <p:sp>
        <p:nvSpPr>
          <p:cNvPr id="3" name="Date Placeholder 2"/>
          <p:cNvSpPr>
            <a:spLocks noGrp="1"/>
          </p:cNvSpPr>
          <p:nvPr>
            <p:ph type="dt" sz="half" idx="10"/>
          </p:nvPr>
        </p:nvSpPr>
        <p:spPr/>
        <p:txBody>
          <a:bodyPr/>
          <a:lstStyle/>
          <a:p>
            <a:r>
              <a:rPr lang="en-US" dirty="0"/>
              <a:t>© 2020-21</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1A58C6-7010-4DE7-9CEF-CA763C69BBCB}"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9241" y="1316966"/>
            <a:ext cx="8439023" cy="5121215"/>
          </a:xfrm>
          <a:prstGeom prst="rect">
            <a:avLst/>
          </a:prstGeom>
        </p:spPr>
      </p:pic>
      <p:sp>
        <p:nvSpPr>
          <p:cNvPr id="7" name="TextBox 6"/>
          <p:cNvSpPr txBox="1"/>
          <p:nvPr userDrawn="1"/>
        </p:nvSpPr>
        <p:spPr>
          <a:xfrm>
            <a:off x="3733800" y="3277409"/>
            <a:ext cx="1905000" cy="1200329"/>
          </a:xfrm>
          <a:prstGeom prst="rect">
            <a:avLst/>
          </a:prstGeom>
          <a:noFill/>
        </p:spPr>
        <p:txBody>
          <a:bodyPr wrap="square" rtlCol="0">
            <a:spAutoFit/>
          </a:bodyPr>
          <a:lstStyle/>
          <a:p>
            <a:pPr algn="ctr"/>
            <a:r>
              <a:rPr lang="en-US" sz="3600" i="0" dirty="0">
                <a:solidFill>
                  <a:schemeClr val="tx1">
                    <a:lumMod val="75000"/>
                  </a:schemeClr>
                </a:solidFill>
              </a:rPr>
              <a:t>Focus on Learnin</a:t>
            </a:r>
            <a:r>
              <a:rPr lang="en-US" sz="3600" dirty="0">
                <a:solidFill>
                  <a:schemeClr val="tx1">
                    <a:lumMod val="75000"/>
                  </a:schemeClr>
                </a:solidFill>
              </a:rPr>
              <a:t>g</a:t>
            </a:r>
          </a:p>
        </p:txBody>
      </p:sp>
    </p:spTree>
    <p:extLst>
      <p:ext uri="{BB962C8B-B14F-4D97-AF65-F5344CB8AC3E}">
        <p14:creationId xmlns:p14="http://schemas.microsoft.com/office/powerpoint/2010/main" val="38288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Title and Blank">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3894549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_Title and Blank">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4" name="Rectangle 3">
            <a:extLst>
              <a:ext uri="{FF2B5EF4-FFF2-40B4-BE49-F238E27FC236}">
                <a16:creationId xmlns="" xmlns:a16="http://schemas.microsoft.com/office/drawing/2014/main" id="{0258A09F-8F5B-442A-8BB2-E0F6034528C3}"/>
              </a:ext>
            </a:extLst>
          </p:cNvPr>
          <p:cNvSpPr/>
          <p:nvPr userDrawn="1"/>
        </p:nvSpPr>
        <p:spPr>
          <a:xfrm>
            <a:off x="4038600" y="6324600"/>
            <a:ext cx="106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7171439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Title and Blank Align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cxnSp>
        <p:nvCxnSpPr>
          <p:cNvPr id="5" name="Straight Connector 4"/>
          <p:cNvCxnSpPr/>
          <p:nvPr userDrawn="1"/>
        </p:nvCxnSpPr>
        <p:spPr>
          <a:xfrm>
            <a:off x="258536" y="1143000"/>
            <a:ext cx="1524000" cy="54689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9782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Self-Check Questions</a:t>
            </a:r>
          </a:p>
        </p:txBody>
      </p:sp>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6" name="Picture 5">
            <a:extLst>
              <a:ext uri="{FF2B5EF4-FFF2-40B4-BE49-F238E27FC236}">
                <a16:creationId xmlns="" xmlns:a16="http://schemas.microsoft.com/office/drawing/2014/main" id="{D3C8DC90-B6BC-4D4C-8ACC-40111304D20C}"/>
              </a:ext>
            </a:extLst>
          </p:cNvPr>
          <p:cNvPicPr>
            <a:picLocks noChangeAspect="1"/>
          </p:cNvPicPr>
          <p:nvPr userDrawn="1"/>
        </p:nvPicPr>
        <p:blipFill>
          <a:blip r:embed="rId2">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150495" y="1476375"/>
            <a:ext cx="8926830" cy="5029200"/>
          </a:xfrm>
          <a:prstGeom prst="rect">
            <a:avLst/>
          </a:prstGeom>
        </p:spPr>
      </p:pic>
    </p:spTree>
    <p:extLst>
      <p:ext uri="{BB962C8B-B14F-4D97-AF65-F5344CB8AC3E}">
        <p14:creationId xmlns:p14="http://schemas.microsoft.com/office/powerpoint/2010/main" val="883848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D11D20-DD8F-4E53-A35A-CF3E414769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9C1571E-A8D4-4E87-B178-CD27F7447D95}"/>
              </a:ext>
            </a:extLst>
          </p:cNvPr>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a:extLst>
              <a:ext uri="{FF2B5EF4-FFF2-40B4-BE49-F238E27FC236}">
                <a16:creationId xmlns="" xmlns:a16="http://schemas.microsoft.com/office/drawing/2014/main" id="{A64544E1-38C7-4E57-998D-EF20342B8C66}"/>
              </a:ext>
            </a:extLst>
          </p:cNvPr>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6411924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Tx" preserve="1">
  <p:cSld name="8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7650" y="253092"/>
            <a:ext cx="3236976" cy="1097280"/>
          </a:xfrm>
        </p:spPr>
        <p:txBody>
          <a:bodyPr anchor="b"/>
          <a:lstStyle>
            <a:lvl1pPr algn="l">
              <a:defRPr sz="2800" b="0"/>
            </a:lvl1pPr>
          </a:lstStyle>
          <a:p>
            <a:r>
              <a:rPr lang="en-US" dirty="0"/>
              <a:t>Click to edit 	Master title</a:t>
            </a:r>
          </a:p>
        </p:txBody>
      </p:sp>
      <p:sp>
        <p:nvSpPr>
          <p:cNvPr id="3" name="Content Placeholder 2"/>
          <p:cNvSpPr>
            <a:spLocks noGrp="1"/>
          </p:cNvSpPr>
          <p:nvPr>
            <p:ph idx="1"/>
          </p:nvPr>
        </p:nvSpPr>
        <p:spPr>
          <a:xfrm>
            <a:off x="3575050" y="242887"/>
            <a:ext cx="5340350" cy="631031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8600" y="1862137"/>
            <a:ext cx="32369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6C9C55-D88D-4379-B679-308608143445}" type="slidenum">
              <a:rPr lang="en-US" smtClean="0">
                <a:solidFill>
                  <a:srgbClr val="FFFFFF">
                    <a:lumMod val="75000"/>
                  </a:srgbClr>
                </a:solidFill>
              </a:rPr>
              <a:pPr/>
              <a:t>‹#›</a:t>
            </a:fld>
            <a:endParaRPr lang="en-US" dirty="0">
              <a:solidFill>
                <a:srgbClr val="FFFFFF">
                  <a:lumMod val="75000"/>
                </a:srgbClr>
              </a:solidFill>
            </a:endParaRPr>
          </a:p>
        </p:txBody>
      </p:sp>
      <p:sp>
        <p:nvSpPr>
          <p:cNvPr id="8" name="Date Placeholder 9"/>
          <p:cNvSpPr>
            <a:spLocks noGrp="1"/>
          </p:cNvSpPr>
          <p:nvPr>
            <p:ph type="dt" sz="half" idx="10"/>
          </p:nvPr>
        </p:nvSpPr>
        <p:spPr>
          <a:xfrm>
            <a:off x="228600" y="6553200"/>
            <a:ext cx="11430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5885910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8225" y="4800600"/>
            <a:ext cx="7040880" cy="566738"/>
          </a:xfrm>
        </p:spPr>
        <p:txBody>
          <a:bodyPr anchor="b"/>
          <a:lstStyle>
            <a:lvl1pPr algn="l">
              <a:defRPr sz="3200" b="1"/>
            </a:lvl1pPr>
          </a:lstStyle>
          <a:p>
            <a:r>
              <a:rPr lang="en-US"/>
              <a:t>Click to edit Master title style</a:t>
            </a:r>
            <a:endParaRPr lang="en-US" dirty="0"/>
          </a:p>
        </p:txBody>
      </p:sp>
      <p:sp>
        <p:nvSpPr>
          <p:cNvPr id="3" name="Picture Placeholder 2"/>
          <p:cNvSpPr>
            <a:spLocks noGrp="1"/>
          </p:cNvSpPr>
          <p:nvPr>
            <p:ph type="pic" idx="1"/>
          </p:nvPr>
        </p:nvSpPr>
        <p:spPr>
          <a:xfrm>
            <a:off x="1038225" y="612775"/>
            <a:ext cx="70408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38225" y="5367338"/>
            <a:ext cx="704088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6C9C55-D88D-4379-B679-308608143445}" type="slidenum">
              <a:rPr lang="en-US" smtClean="0">
                <a:solidFill>
                  <a:srgbClr val="FFFFFF">
                    <a:lumMod val="75000"/>
                  </a:srgbClr>
                </a:solidFill>
              </a:rPr>
              <a:pPr/>
              <a:t>‹#›</a:t>
            </a:fld>
            <a:endParaRPr lang="en-US" dirty="0">
              <a:solidFill>
                <a:srgbClr val="FFFFFF">
                  <a:lumMod val="75000"/>
                </a:srgbClr>
              </a:solidFill>
            </a:endParaRPr>
          </a:p>
        </p:txBody>
      </p:sp>
      <p:sp>
        <p:nvSpPr>
          <p:cNvPr id="8" name="Date Placeholder 9"/>
          <p:cNvSpPr>
            <a:spLocks noGrp="1"/>
          </p:cNvSpPr>
          <p:nvPr>
            <p:ph type="dt" sz="half" idx="10"/>
          </p:nvPr>
        </p:nvSpPr>
        <p:spPr>
          <a:xfrm>
            <a:off x="228600" y="6553200"/>
            <a:ext cx="10668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15865244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secHead" preserve="1">
  <p:cSld name="1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5" name="Slide Number Placeholder 1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Date Placeholder 9"/>
          <p:cNvSpPr>
            <a:spLocks noGrp="1"/>
          </p:cNvSpPr>
          <p:nvPr>
            <p:ph type="dt" sz="half" idx="10"/>
          </p:nvPr>
        </p:nvSpPr>
        <p:spPr>
          <a:xfrm>
            <a:off x="228600" y="6553200"/>
            <a:ext cx="10668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28335028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67200" cy="51816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267200" cy="51816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7" name="Date Placeholder 9"/>
          <p:cNvSpPr>
            <a:spLocks noGrp="1"/>
          </p:cNvSpPr>
          <p:nvPr>
            <p:ph type="dt" sz="half" idx="10"/>
          </p:nvPr>
        </p:nvSpPr>
        <p:spPr>
          <a:xfrm>
            <a:off x="228600" y="6553200"/>
            <a:ext cx="1066800" cy="3048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34859894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13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28600" y="1219200"/>
            <a:ext cx="4268788" cy="731520"/>
          </a:xfrm>
        </p:spPr>
        <p:txBody>
          <a:bodyPr anchor="b"/>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8600" y="1981200"/>
            <a:ext cx="4268788" cy="457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219200"/>
            <a:ext cx="4270375" cy="731520"/>
          </a:xfrm>
        </p:spPr>
        <p:txBody>
          <a:bodyPr anchor="b"/>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81200"/>
            <a:ext cx="4270375" cy="45719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9" name="Date Placeholder 9"/>
          <p:cNvSpPr>
            <a:spLocks noGrp="1"/>
          </p:cNvSpPr>
          <p:nvPr>
            <p:ph type="dt" sz="half" idx="10"/>
          </p:nvPr>
        </p:nvSpPr>
        <p:spPr>
          <a:xfrm>
            <a:off x="228600" y="6553200"/>
            <a:ext cx="1005840" cy="18288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880264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
            </a:r>
            <a:br>
              <a:rPr lang="en-US" dirty="0"/>
            </a:br>
            <a:r>
              <a:rPr lang="en-US" dirty="0"/>
              <a:t>Accreditation 6-Year Cycle</a:t>
            </a:r>
          </a:p>
        </p:txBody>
      </p:sp>
      <p:sp>
        <p:nvSpPr>
          <p:cNvPr id="3" name="Date Placeholder 2"/>
          <p:cNvSpPr>
            <a:spLocks noGrp="1"/>
          </p:cNvSpPr>
          <p:nvPr>
            <p:ph type="dt" sz="half" idx="10"/>
          </p:nvPr>
        </p:nvSpPr>
        <p:spPr/>
        <p:txBody>
          <a:bodyPr/>
          <a:lstStyle/>
          <a:p>
            <a:r>
              <a:rPr lang="en-US" dirty="0"/>
              <a:t>© 2020-21</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1A58C6-7010-4DE7-9CEF-CA763C69BBCB}"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00" y="1295400"/>
            <a:ext cx="6461760" cy="5212080"/>
          </a:xfrm>
          <a:prstGeom prst="rect">
            <a:avLst/>
          </a:prstGeom>
        </p:spPr>
      </p:pic>
      <p:sp>
        <p:nvSpPr>
          <p:cNvPr id="10" name="TextBox 9"/>
          <p:cNvSpPr txBox="1"/>
          <p:nvPr userDrawn="1"/>
        </p:nvSpPr>
        <p:spPr>
          <a:xfrm>
            <a:off x="3429000" y="3301276"/>
            <a:ext cx="1905000" cy="1200329"/>
          </a:xfrm>
          <a:prstGeom prst="rect">
            <a:avLst/>
          </a:prstGeom>
          <a:noFill/>
        </p:spPr>
        <p:txBody>
          <a:bodyPr wrap="square" rtlCol="0">
            <a:spAutoFit/>
          </a:bodyPr>
          <a:lstStyle/>
          <a:p>
            <a:pPr algn="ctr"/>
            <a:r>
              <a:rPr lang="en-US" sz="3600" i="0" dirty="0">
                <a:solidFill>
                  <a:schemeClr val="tx1">
                    <a:lumMod val="75000"/>
                  </a:schemeClr>
                </a:solidFill>
              </a:rPr>
              <a:t>Focus on Learnin</a:t>
            </a:r>
            <a:r>
              <a:rPr lang="en-US" sz="3600" dirty="0">
                <a:solidFill>
                  <a:schemeClr val="tx1">
                    <a:lumMod val="75000"/>
                  </a:schemeClr>
                </a:solidFill>
              </a:rPr>
              <a:t>g</a:t>
            </a:r>
          </a:p>
        </p:txBody>
      </p:sp>
    </p:spTree>
    <p:extLst>
      <p:ext uri="{BB962C8B-B14F-4D97-AF65-F5344CB8AC3E}">
        <p14:creationId xmlns:p14="http://schemas.microsoft.com/office/powerpoint/2010/main" val="41876737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6_Chalkboard-Activitie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2" name="Picture 1"/>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0" y="-75168"/>
            <a:ext cx="9145290" cy="6949440"/>
          </a:xfrm>
          <a:prstGeom prst="rect">
            <a:avLst/>
          </a:prstGeom>
        </p:spPr>
      </p:pic>
    </p:spTree>
    <p:extLst>
      <p:ext uri="{BB962C8B-B14F-4D97-AF65-F5344CB8AC3E}">
        <p14:creationId xmlns:p14="http://schemas.microsoft.com/office/powerpoint/2010/main" val="972370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25_WASC_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TextBox 5"/>
          <p:cNvSpPr txBox="1">
            <a:spLocks noChangeArrowheads="1"/>
          </p:cNvSpPr>
          <p:nvPr userDrawn="1"/>
        </p:nvSpPr>
        <p:spPr bwMode="auto">
          <a:xfrm>
            <a:off x="609600" y="914400"/>
            <a:ext cx="1143000" cy="5638800"/>
          </a:xfrm>
          <a:prstGeom prst="rect">
            <a:avLst/>
          </a:prstGeom>
          <a:noFill/>
          <a:ln w="9525">
            <a:noFill/>
            <a:miter lim="800000"/>
            <a:headEnd/>
            <a:tailEnd/>
          </a:ln>
        </p:spPr>
        <p:txBody>
          <a:bodyPr>
            <a:spAutoFit/>
          </a:bodyPr>
          <a:lstStyle/>
          <a:p>
            <a:pPr algn="ctr">
              <a:defRPr/>
            </a:pPr>
            <a:r>
              <a:rPr lang="en-US" sz="8800" b="1" dirty="0">
                <a:solidFill>
                  <a:srgbClr val="26448B"/>
                </a:solidFill>
              </a:rPr>
              <a:t>W</a:t>
            </a:r>
          </a:p>
          <a:p>
            <a:pPr algn="ctr">
              <a:defRPr/>
            </a:pPr>
            <a:r>
              <a:rPr lang="en-US" sz="8800" b="1" dirty="0">
                <a:solidFill>
                  <a:srgbClr val="26448B"/>
                </a:solidFill>
              </a:rPr>
              <a:t>A</a:t>
            </a:r>
          </a:p>
          <a:p>
            <a:pPr algn="ctr">
              <a:defRPr/>
            </a:pPr>
            <a:r>
              <a:rPr lang="en-US" sz="8800" b="1" dirty="0">
                <a:solidFill>
                  <a:srgbClr val="26448B"/>
                </a:solidFill>
              </a:rPr>
              <a:t>S</a:t>
            </a:r>
          </a:p>
          <a:p>
            <a:pPr algn="ctr">
              <a:defRPr/>
            </a:pPr>
            <a:r>
              <a:rPr lang="en-US" sz="8800" b="1" dirty="0">
                <a:solidFill>
                  <a:srgbClr val="26448B"/>
                </a:solidFill>
              </a:rPr>
              <a:t>C</a:t>
            </a:r>
          </a:p>
        </p:txBody>
      </p:sp>
      <p:sp>
        <p:nvSpPr>
          <p:cNvPr id="7" name="TextBox 6"/>
          <p:cNvSpPr txBox="1">
            <a:spLocks noChangeArrowheads="1"/>
          </p:cNvSpPr>
          <p:nvPr userDrawn="1"/>
        </p:nvSpPr>
        <p:spPr bwMode="auto">
          <a:xfrm>
            <a:off x="2133600" y="5486400"/>
            <a:ext cx="6629400" cy="830997"/>
          </a:xfrm>
          <a:prstGeom prst="rect">
            <a:avLst/>
          </a:prstGeom>
          <a:noFill/>
          <a:ln w="9525">
            <a:noFill/>
            <a:miter lim="800000"/>
            <a:headEnd/>
            <a:tailEnd/>
          </a:ln>
        </p:spPr>
        <p:txBody>
          <a:bodyPr wrap="square">
            <a:spAutoFit/>
          </a:bodyPr>
          <a:lstStyle/>
          <a:p>
            <a:pPr>
              <a:spcAft>
                <a:spcPts val="4500"/>
              </a:spcAft>
              <a:defRPr/>
            </a:pPr>
            <a:r>
              <a:rPr lang="en-US" sz="4800" b="1" dirty="0">
                <a:solidFill>
                  <a:srgbClr val="26448B"/>
                </a:solidFill>
              </a:rPr>
              <a:t>We Are Student Centered</a:t>
            </a:r>
          </a:p>
        </p:txBody>
      </p:sp>
      <p:sp>
        <p:nvSpPr>
          <p:cNvPr id="2" name="TextBox 1"/>
          <p:cNvSpPr txBox="1"/>
          <p:nvPr userDrawn="1"/>
        </p:nvSpPr>
        <p:spPr>
          <a:xfrm rot="21148861">
            <a:off x="665894" y="629788"/>
            <a:ext cx="990600" cy="584775"/>
          </a:xfrm>
          <a:prstGeom prst="rect">
            <a:avLst/>
          </a:prstGeom>
          <a:noFill/>
        </p:spPr>
        <p:txBody>
          <a:bodyPr wrap="square" rtlCol="0">
            <a:spAutoFit/>
          </a:bodyPr>
          <a:lstStyle/>
          <a:p>
            <a:pPr algn="ctr"/>
            <a:r>
              <a:rPr lang="en-US" sz="3200" dirty="0">
                <a:solidFill>
                  <a:srgbClr val="26448B"/>
                </a:solidFill>
              </a:rPr>
              <a:t>ACS</a:t>
            </a:r>
          </a:p>
        </p:txBody>
      </p:sp>
    </p:spTree>
    <p:extLst>
      <p:ext uri="{BB962C8B-B14F-4D97-AF65-F5344CB8AC3E}">
        <p14:creationId xmlns:p14="http://schemas.microsoft.com/office/powerpoint/2010/main" val="32314060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7_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r>
              <a:rPr lang="en-US" dirty="0">
                <a:solidFill>
                  <a:srgbClr val="FFFFFF">
                    <a:lumMod val="75000"/>
                  </a:srgbClr>
                </a:solidFill>
              </a:rPr>
              <a:t>© 2020-21</a:t>
            </a:r>
          </a:p>
        </p:txBody>
      </p:sp>
      <p:sp>
        <p:nvSpPr>
          <p:cNvPr id="8" name="Slide Number Placeholder 7"/>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9" name="Text Placeholder 8"/>
          <p:cNvSpPr>
            <a:spLocks noGrp="1"/>
          </p:cNvSpPr>
          <p:nvPr>
            <p:ph type="body" sz="quarter" idx="13"/>
          </p:nvPr>
        </p:nvSpPr>
        <p:spPr>
          <a:xfrm>
            <a:off x="228600" y="1828800"/>
            <a:ext cx="8686800" cy="914400"/>
          </a:xfrm>
        </p:spPr>
        <p:txBody>
          <a:bodyPr>
            <a:normAutofit/>
          </a:bodyPr>
          <a:lstStyle>
            <a:lvl1pPr marL="0" indent="0">
              <a:buNone/>
              <a:defRPr sz="3600"/>
            </a:lvl1pPr>
          </a:lstStyle>
          <a:p>
            <a:pPr lvl="0"/>
            <a:r>
              <a:rPr lang="en-US"/>
              <a:t>Click to edit Master text styles</a:t>
            </a:r>
          </a:p>
        </p:txBody>
      </p:sp>
      <p:sp>
        <p:nvSpPr>
          <p:cNvPr id="10" name="Text Placeholder 8"/>
          <p:cNvSpPr>
            <a:spLocks noGrp="1"/>
          </p:cNvSpPr>
          <p:nvPr>
            <p:ph type="body" sz="quarter" idx="14"/>
          </p:nvPr>
        </p:nvSpPr>
        <p:spPr>
          <a:xfrm>
            <a:off x="228600" y="3646098"/>
            <a:ext cx="8686800" cy="914400"/>
          </a:xfrm>
        </p:spPr>
        <p:txBody>
          <a:bodyPr>
            <a:normAutofit/>
          </a:bodyPr>
          <a:lstStyle>
            <a:lvl1pPr marL="0" indent="0">
              <a:buNone/>
              <a:defRPr sz="2800"/>
            </a:lvl1pPr>
          </a:lstStyle>
          <a:p>
            <a:pPr lvl="0"/>
            <a:r>
              <a:rPr lang="en-US"/>
              <a:t>Click to edit Master text styles</a:t>
            </a:r>
          </a:p>
        </p:txBody>
      </p:sp>
    </p:spTree>
    <p:extLst>
      <p:ext uri="{BB962C8B-B14F-4D97-AF65-F5344CB8AC3E}">
        <p14:creationId xmlns:p14="http://schemas.microsoft.com/office/powerpoint/2010/main" val="25112778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25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3160713" cy="7048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40124" y="304800"/>
            <a:ext cx="5375275" cy="6248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1862137"/>
            <a:ext cx="31607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dirty="0">
                <a:solidFill>
                  <a:srgbClr val="FFFFFF">
                    <a:lumMod val="75000"/>
                  </a:srgbClr>
                </a:solidFill>
              </a:rPr>
              <a:t>© 2020-21</a:t>
            </a:r>
          </a:p>
        </p:txBody>
      </p:sp>
      <p:sp>
        <p:nvSpPr>
          <p:cNvPr id="10" name="Slide Number Placeholder 9"/>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92946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2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5102225"/>
            <a:ext cx="8653732"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28600" y="1143000"/>
            <a:ext cx="8653732" cy="3886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28600" y="5668963"/>
            <a:ext cx="865373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dirty="0">
                <a:solidFill>
                  <a:srgbClr val="FFFFFF">
                    <a:lumMod val="75000"/>
                  </a:srgbClr>
                </a:solidFill>
              </a:rPr>
              <a:t>© 2020-21</a:t>
            </a:r>
          </a:p>
        </p:txBody>
      </p:sp>
      <p:sp>
        <p:nvSpPr>
          <p:cNvPr id="10" name="Slide Number Placeholder 9"/>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4005485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FFFFFF">
                    <a:lumMod val="75000"/>
                  </a:srgbClr>
                </a:solidFill>
              </a:rPr>
              <a:t>© 2020-21</a:t>
            </a:r>
          </a:p>
        </p:txBody>
      </p:sp>
      <p:sp>
        <p:nvSpPr>
          <p:cNvPr id="3" name="Footer Placeholder 2"/>
          <p:cNvSpPr>
            <a:spLocks noGrp="1"/>
          </p:cNvSpPr>
          <p:nvPr>
            <p:ph type="ftr" sz="quarter" idx="11"/>
          </p:nvPr>
        </p:nvSpPr>
        <p:spPr>
          <a:xfrm>
            <a:off x="3276600" y="5867400"/>
            <a:ext cx="3086100" cy="365125"/>
          </a:xfrm>
          <a:prstGeom prst="rect">
            <a:avLst/>
          </a:prstGeom>
        </p:spPr>
        <p:txBody>
          <a:bodyPr/>
          <a:lstStyle/>
          <a:p>
            <a:pPr>
              <a:defRPr/>
            </a:pPr>
            <a:endParaRPr lang="en-US" dirty="0">
              <a:solidFill>
                <a:srgbClr val="26448B"/>
              </a:solidFill>
            </a:endParaRPr>
          </a:p>
        </p:txBody>
      </p:sp>
      <p:sp>
        <p:nvSpPr>
          <p:cNvPr id="4" name="Slide Number Placeholder 3"/>
          <p:cNvSpPr>
            <a:spLocks noGrp="1"/>
          </p:cNvSpPr>
          <p:nvPr>
            <p:ph type="sldNum" sz="quarter" idx="12"/>
          </p:nvPr>
        </p:nvSpPr>
        <p:spPr/>
        <p:txBody>
          <a:bodyPr/>
          <a:lstStyle/>
          <a:p>
            <a:pPr>
              <a:defRPr/>
            </a:pPr>
            <a:fld id="{33429651-A5FA-4AD7-A974-CF574D8EC85A}" type="slidenum">
              <a:rPr lang="en-US" smtClean="0">
                <a:solidFill>
                  <a:srgbClr val="FFFFFF">
                    <a:lumMod val="75000"/>
                  </a:srgbClr>
                </a:solidFill>
              </a:rPr>
              <a:pPr>
                <a:defRPr/>
              </a:pPr>
              <a:t>‹#›</a:t>
            </a:fld>
            <a:endParaRPr lang="en-US" dirty="0">
              <a:solidFill>
                <a:srgbClr val="FFFFFF">
                  <a:lumMod val="75000"/>
                </a:srgbClr>
              </a:solidFill>
            </a:endParaRPr>
          </a:p>
        </p:txBody>
      </p:sp>
    </p:spTree>
    <p:extLst>
      <p:ext uri="{BB962C8B-B14F-4D97-AF65-F5344CB8AC3E}">
        <p14:creationId xmlns:p14="http://schemas.microsoft.com/office/powerpoint/2010/main" val="45356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5" name="Date Placeholder 14"/>
          <p:cNvSpPr>
            <a:spLocks noGrp="1"/>
          </p:cNvSpPr>
          <p:nvPr>
            <p:ph type="dt" sz="half" idx="10"/>
          </p:nvPr>
        </p:nvSpPr>
        <p:spPr/>
        <p:txBody>
          <a:bodyPr/>
          <a:lstStyle/>
          <a:p>
            <a:r>
              <a:rPr lang="en-US" dirty="0">
                <a:solidFill>
                  <a:srgbClr val="FFFFFF">
                    <a:lumMod val="75000"/>
                  </a:srgbClr>
                </a:solidFill>
              </a:rPr>
              <a:t>© 2020-21</a:t>
            </a:r>
          </a:p>
        </p:txBody>
      </p:sp>
      <p:sp>
        <p:nvSpPr>
          <p:cNvPr id="17" name="Slide Number Placeholder 16"/>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7" name="Picture 2" descr="S:\PUBLICATIONS\LOGOS AND SIGNATURES\Logos\OFFICIAL ACS WASC LOGOS-NEW\2019 Logo\wascLOGOrgbTAG.jpg">
            <a:extLst>
              <a:ext uri="{FF2B5EF4-FFF2-40B4-BE49-F238E27FC236}">
                <a16:creationId xmlns="" xmlns:a16="http://schemas.microsoft.com/office/drawing/2014/main" id="{62EE328D-6307-4B8E-B8FF-676424779B7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39960" y="571500"/>
            <a:ext cx="3664080" cy="1028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FD72095B-D297-41B3-A4DB-F1B393DCEC89}"/>
              </a:ext>
            </a:extLst>
          </p:cNvPr>
          <p:cNvSpPr/>
          <p:nvPr userDrawn="1"/>
        </p:nvSpPr>
        <p:spPr>
          <a:xfrm>
            <a:off x="0" y="2133600"/>
            <a:ext cx="9143999" cy="4876800"/>
          </a:xfrm>
          <a:prstGeom prst="rect">
            <a:avLst/>
          </a:prstGeom>
          <a:solidFill>
            <a:srgbClr val="E5C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a:extLst>
              <a:ext uri="{FF2B5EF4-FFF2-40B4-BE49-F238E27FC236}">
                <a16:creationId xmlns="" xmlns:a16="http://schemas.microsoft.com/office/drawing/2014/main" id="{44A3C6B9-6C02-477D-9E23-6B6B0DCE4E96}"/>
              </a:ext>
            </a:extLst>
          </p:cNvPr>
          <p:cNvSpPr/>
          <p:nvPr userDrawn="1"/>
        </p:nvSpPr>
        <p:spPr>
          <a:xfrm>
            <a:off x="1" y="1993392"/>
            <a:ext cx="9143999" cy="18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6448B"/>
              </a:solidFill>
            </a:endParaRPr>
          </a:p>
        </p:txBody>
      </p:sp>
    </p:spTree>
    <p:extLst>
      <p:ext uri="{BB962C8B-B14F-4D97-AF65-F5344CB8AC3E}">
        <p14:creationId xmlns:p14="http://schemas.microsoft.com/office/powerpoint/2010/main" val="2321476818"/>
      </p:ext>
    </p:extLst>
  </p:cSld>
  <p:clrMapOvr>
    <a:masterClrMapping/>
  </p:clrMapOvr>
  <p:extLst>
    <p:ext uri="{DCECCB84-F9BA-43D5-87BE-67443E8EF086}">
      <p15:sldGuideLst xmlns="" xmlns:p15="http://schemas.microsoft.com/office/powerpoint/2012/main">
        <p15:guide id="1" pos="144" userDrawn="1">
          <p15:clr>
            <a:srgbClr val="FBAE40"/>
          </p15:clr>
        </p15:guide>
        <p15:guide id="2" pos="5616" userDrawn="1">
          <p15:clr>
            <a:srgbClr val="FBAE40"/>
          </p15:clr>
        </p15:guide>
        <p15:guide id="3" pos="2880" userDrawn="1">
          <p15:clr>
            <a:srgbClr val="FBAE40"/>
          </p15:clr>
        </p15:guide>
        <p15:guide id="4" orient="horz" pos="144" userDrawn="1">
          <p15:clr>
            <a:srgbClr val="FBAE40"/>
          </p15:clr>
        </p15:guide>
        <p15:guide id="6" orient="horz" pos="4128" userDrawn="1">
          <p15:clr>
            <a:srgbClr val="FBAE40"/>
          </p15:clr>
        </p15:guide>
        <p15:guide id="13" orient="horz" pos="1344" userDrawn="1">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80518"/>
            <a:ext cx="7848600" cy="854015"/>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6394837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706" y="300170"/>
            <a:ext cx="7772400" cy="854015"/>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4527414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427549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 2020-21</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1A58C6-7010-4DE7-9CEF-CA763C69BBCB}" type="slidenum">
              <a:rPr lang="en-US" smtClean="0"/>
              <a:pPr/>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265176"/>
            <a:ext cx="8527793" cy="6211824"/>
          </a:xfrm>
          <a:prstGeom prst="rect">
            <a:avLst/>
          </a:prstGeom>
        </p:spPr>
      </p:pic>
    </p:spTree>
    <p:extLst>
      <p:ext uri="{BB962C8B-B14F-4D97-AF65-F5344CB8AC3E}">
        <p14:creationId xmlns:p14="http://schemas.microsoft.com/office/powerpoint/2010/main" val="32095082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_Title and Blank">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3894549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5_Title and Blank">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4" name="Rectangle 3">
            <a:extLst>
              <a:ext uri="{FF2B5EF4-FFF2-40B4-BE49-F238E27FC236}">
                <a16:creationId xmlns="" xmlns:a16="http://schemas.microsoft.com/office/drawing/2014/main" id="{0258A09F-8F5B-442A-8BB2-E0F6034528C3}"/>
              </a:ext>
            </a:extLst>
          </p:cNvPr>
          <p:cNvSpPr/>
          <p:nvPr userDrawn="1"/>
        </p:nvSpPr>
        <p:spPr>
          <a:xfrm>
            <a:off x="4038600" y="6324600"/>
            <a:ext cx="106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7171439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5_Title and Blank Align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cxnSp>
        <p:nvCxnSpPr>
          <p:cNvPr id="5" name="Straight Connector 4"/>
          <p:cNvCxnSpPr/>
          <p:nvPr userDrawn="1"/>
        </p:nvCxnSpPr>
        <p:spPr>
          <a:xfrm>
            <a:off x="258536" y="1143000"/>
            <a:ext cx="1524000" cy="54689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9782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Self-Check Questions</a:t>
            </a:r>
          </a:p>
        </p:txBody>
      </p:sp>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6" name="Picture 5">
            <a:extLst>
              <a:ext uri="{FF2B5EF4-FFF2-40B4-BE49-F238E27FC236}">
                <a16:creationId xmlns="" xmlns:a16="http://schemas.microsoft.com/office/drawing/2014/main" id="{D3C8DC90-B6BC-4D4C-8ACC-40111304D20C}"/>
              </a:ext>
            </a:extLst>
          </p:cNvPr>
          <p:cNvPicPr>
            <a:picLocks noChangeAspect="1"/>
          </p:cNvPicPr>
          <p:nvPr userDrawn="1"/>
        </p:nvPicPr>
        <p:blipFill>
          <a:blip r:embed="rId2">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150495" y="1476375"/>
            <a:ext cx="8926830" cy="5029200"/>
          </a:xfrm>
          <a:prstGeom prst="rect">
            <a:avLst/>
          </a:prstGeom>
        </p:spPr>
      </p:pic>
    </p:spTree>
    <p:extLst>
      <p:ext uri="{BB962C8B-B14F-4D97-AF65-F5344CB8AC3E}">
        <p14:creationId xmlns:p14="http://schemas.microsoft.com/office/powerpoint/2010/main" val="883848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D11D20-DD8F-4E53-A35A-CF3E414769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9C1571E-A8D4-4E87-B178-CD27F7447D95}"/>
              </a:ext>
            </a:extLst>
          </p:cNvPr>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a:extLst>
              <a:ext uri="{FF2B5EF4-FFF2-40B4-BE49-F238E27FC236}">
                <a16:creationId xmlns="" xmlns:a16="http://schemas.microsoft.com/office/drawing/2014/main" id="{A64544E1-38C7-4E57-998D-EF20342B8C66}"/>
              </a:ext>
            </a:extLst>
          </p:cNvPr>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6411924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objTx" preserve="1">
  <p:cSld name="8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7650" y="253092"/>
            <a:ext cx="3236976" cy="1097280"/>
          </a:xfrm>
        </p:spPr>
        <p:txBody>
          <a:bodyPr anchor="b"/>
          <a:lstStyle>
            <a:lvl1pPr algn="l">
              <a:defRPr sz="2800" b="0"/>
            </a:lvl1pPr>
          </a:lstStyle>
          <a:p>
            <a:r>
              <a:rPr lang="en-US" dirty="0"/>
              <a:t>Click to edit 	Master title</a:t>
            </a:r>
          </a:p>
        </p:txBody>
      </p:sp>
      <p:sp>
        <p:nvSpPr>
          <p:cNvPr id="3" name="Content Placeholder 2"/>
          <p:cNvSpPr>
            <a:spLocks noGrp="1"/>
          </p:cNvSpPr>
          <p:nvPr>
            <p:ph idx="1"/>
          </p:nvPr>
        </p:nvSpPr>
        <p:spPr>
          <a:xfrm>
            <a:off x="3575050" y="242887"/>
            <a:ext cx="5340350" cy="631031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8600" y="1862137"/>
            <a:ext cx="32369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6C9C55-D88D-4379-B679-308608143445}" type="slidenum">
              <a:rPr lang="en-US" smtClean="0">
                <a:solidFill>
                  <a:srgbClr val="FFFFFF">
                    <a:lumMod val="75000"/>
                  </a:srgbClr>
                </a:solidFill>
              </a:rPr>
              <a:pPr/>
              <a:t>‹#›</a:t>
            </a:fld>
            <a:endParaRPr lang="en-US" dirty="0">
              <a:solidFill>
                <a:srgbClr val="FFFFFF">
                  <a:lumMod val="75000"/>
                </a:srgbClr>
              </a:solidFill>
            </a:endParaRPr>
          </a:p>
        </p:txBody>
      </p:sp>
      <p:sp>
        <p:nvSpPr>
          <p:cNvPr id="8" name="Date Placeholder 9"/>
          <p:cNvSpPr>
            <a:spLocks noGrp="1"/>
          </p:cNvSpPr>
          <p:nvPr>
            <p:ph type="dt" sz="half" idx="10"/>
          </p:nvPr>
        </p:nvSpPr>
        <p:spPr>
          <a:xfrm>
            <a:off x="228600" y="6553200"/>
            <a:ext cx="11430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5885910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8225" y="4800600"/>
            <a:ext cx="7040880" cy="566738"/>
          </a:xfrm>
        </p:spPr>
        <p:txBody>
          <a:bodyPr anchor="b"/>
          <a:lstStyle>
            <a:lvl1pPr algn="l">
              <a:defRPr sz="3200" b="1"/>
            </a:lvl1pPr>
          </a:lstStyle>
          <a:p>
            <a:r>
              <a:rPr lang="en-US"/>
              <a:t>Click to edit Master title style</a:t>
            </a:r>
            <a:endParaRPr lang="en-US" dirty="0"/>
          </a:p>
        </p:txBody>
      </p:sp>
      <p:sp>
        <p:nvSpPr>
          <p:cNvPr id="3" name="Picture Placeholder 2"/>
          <p:cNvSpPr>
            <a:spLocks noGrp="1"/>
          </p:cNvSpPr>
          <p:nvPr>
            <p:ph type="pic" idx="1"/>
          </p:nvPr>
        </p:nvSpPr>
        <p:spPr>
          <a:xfrm>
            <a:off x="1038225" y="612775"/>
            <a:ext cx="70408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38225" y="5367338"/>
            <a:ext cx="704088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6C9C55-D88D-4379-B679-308608143445}" type="slidenum">
              <a:rPr lang="en-US" smtClean="0">
                <a:solidFill>
                  <a:srgbClr val="FFFFFF">
                    <a:lumMod val="75000"/>
                  </a:srgbClr>
                </a:solidFill>
              </a:rPr>
              <a:pPr/>
              <a:t>‹#›</a:t>
            </a:fld>
            <a:endParaRPr lang="en-US" dirty="0">
              <a:solidFill>
                <a:srgbClr val="FFFFFF">
                  <a:lumMod val="75000"/>
                </a:srgbClr>
              </a:solidFill>
            </a:endParaRPr>
          </a:p>
        </p:txBody>
      </p:sp>
      <p:sp>
        <p:nvSpPr>
          <p:cNvPr id="8" name="Date Placeholder 9"/>
          <p:cNvSpPr>
            <a:spLocks noGrp="1"/>
          </p:cNvSpPr>
          <p:nvPr>
            <p:ph type="dt" sz="half" idx="10"/>
          </p:nvPr>
        </p:nvSpPr>
        <p:spPr>
          <a:xfrm>
            <a:off x="228600" y="6553200"/>
            <a:ext cx="10668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158652449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secHead" preserve="1">
  <p:cSld name="1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5" name="Slide Number Placeholder 1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Date Placeholder 9"/>
          <p:cNvSpPr>
            <a:spLocks noGrp="1"/>
          </p:cNvSpPr>
          <p:nvPr>
            <p:ph type="dt" sz="half" idx="10"/>
          </p:nvPr>
        </p:nvSpPr>
        <p:spPr>
          <a:xfrm>
            <a:off x="228600" y="6553200"/>
            <a:ext cx="10668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28335028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67200" cy="51816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267200" cy="51816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7" name="Date Placeholder 9"/>
          <p:cNvSpPr>
            <a:spLocks noGrp="1"/>
          </p:cNvSpPr>
          <p:nvPr>
            <p:ph type="dt" sz="half" idx="10"/>
          </p:nvPr>
        </p:nvSpPr>
        <p:spPr>
          <a:xfrm>
            <a:off x="228600" y="6553200"/>
            <a:ext cx="1066800" cy="3048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34859894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13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28600" y="1219200"/>
            <a:ext cx="4268788" cy="731520"/>
          </a:xfrm>
        </p:spPr>
        <p:txBody>
          <a:bodyPr anchor="b"/>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8600" y="1981200"/>
            <a:ext cx="4268788" cy="457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219200"/>
            <a:ext cx="4270375" cy="731520"/>
          </a:xfrm>
        </p:spPr>
        <p:txBody>
          <a:bodyPr anchor="b"/>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81200"/>
            <a:ext cx="4270375" cy="45719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9" name="Date Placeholder 9"/>
          <p:cNvSpPr>
            <a:spLocks noGrp="1"/>
          </p:cNvSpPr>
          <p:nvPr>
            <p:ph type="dt" sz="half" idx="10"/>
          </p:nvPr>
        </p:nvSpPr>
        <p:spPr>
          <a:xfrm>
            <a:off x="228600" y="6553200"/>
            <a:ext cx="1005840" cy="18288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880264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t>© 2020-21</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1A58C6-7010-4DE7-9CEF-CA763C69BBCB}" type="slidenum">
              <a:rPr lang="en-US" smtClean="0"/>
              <a:pPr/>
              <a:t>‹#›</a:t>
            </a:fld>
            <a:endParaRPr lang="en-US" dirty="0"/>
          </a:p>
        </p:txBody>
      </p:sp>
      <p:sp>
        <p:nvSpPr>
          <p:cNvPr id="6" name="Oval 5"/>
          <p:cNvSpPr/>
          <p:nvPr userDrawn="1"/>
        </p:nvSpPr>
        <p:spPr>
          <a:xfrm>
            <a:off x="152400" y="228600"/>
            <a:ext cx="1097280" cy="10972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457200" y="1600200"/>
            <a:ext cx="3200400" cy="1323439"/>
          </a:xfrm>
          <a:prstGeom prst="rect">
            <a:avLst/>
          </a:prstGeom>
          <a:noFill/>
        </p:spPr>
        <p:txBody>
          <a:bodyPr wrap="square" rtlCol="0">
            <a:spAutoFit/>
          </a:bodyPr>
          <a:lstStyle/>
          <a:p>
            <a:pPr algn="ctr"/>
            <a:r>
              <a:rPr lang="en-US" sz="4000" dirty="0"/>
              <a:t>Directions</a:t>
            </a:r>
            <a:r>
              <a:rPr lang="en-US" sz="4000" baseline="0" dirty="0"/>
              <a:t> 2015 </a:t>
            </a:r>
            <a:r>
              <a:rPr lang="en-US" sz="4000" dirty="0"/>
              <a:t>Manual</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
            <a:off x="4192881" y="740136"/>
            <a:ext cx="4027517" cy="52120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7138655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6_Chalkboard-Activitie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2" name="Picture 1"/>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0" y="-75168"/>
            <a:ext cx="9145290" cy="6949440"/>
          </a:xfrm>
          <a:prstGeom prst="rect">
            <a:avLst/>
          </a:prstGeom>
        </p:spPr>
      </p:pic>
    </p:spTree>
    <p:extLst>
      <p:ext uri="{BB962C8B-B14F-4D97-AF65-F5344CB8AC3E}">
        <p14:creationId xmlns:p14="http://schemas.microsoft.com/office/powerpoint/2010/main" val="9723707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25_WASC_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TextBox 5"/>
          <p:cNvSpPr txBox="1">
            <a:spLocks noChangeArrowheads="1"/>
          </p:cNvSpPr>
          <p:nvPr userDrawn="1"/>
        </p:nvSpPr>
        <p:spPr bwMode="auto">
          <a:xfrm>
            <a:off x="609600" y="914400"/>
            <a:ext cx="1143000" cy="5638800"/>
          </a:xfrm>
          <a:prstGeom prst="rect">
            <a:avLst/>
          </a:prstGeom>
          <a:noFill/>
          <a:ln w="9525">
            <a:noFill/>
            <a:miter lim="800000"/>
            <a:headEnd/>
            <a:tailEnd/>
          </a:ln>
        </p:spPr>
        <p:txBody>
          <a:bodyPr>
            <a:spAutoFit/>
          </a:bodyPr>
          <a:lstStyle/>
          <a:p>
            <a:pPr algn="ctr">
              <a:defRPr/>
            </a:pPr>
            <a:r>
              <a:rPr lang="en-US" sz="8800" b="1" dirty="0">
                <a:solidFill>
                  <a:srgbClr val="26448B"/>
                </a:solidFill>
              </a:rPr>
              <a:t>W</a:t>
            </a:r>
          </a:p>
          <a:p>
            <a:pPr algn="ctr">
              <a:defRPr/>
            </a:pPr>
            <a:r>
              <a:rPr lang="en-US" sz="8800" b="1" dirty="0">
                <a:solidFill>
                  <a:srgbClr val="26448B"/>
                </a:solidFill>
              </a:rPr>
              <a:t>A</a:t>
            </a:r>
          </a:p>
          <a:p>
            <a:pPr algn="ctr">
              <a:defRPr/>
            </a:pPr>
            <a:r>
              <a:rPr lang="en-US" sz="8800" b="1" dirty="0">
                <a:solidFill>
                  <a:srgbClr val="26448B"/>
                </a:solidFill>
              </a:rPr>
              <a:t>S</a:t>
            </a:r>
          </a:p>
          <a:p>
            <a:pPr algn="ctr">
              <a:defRPr/>
            </a:pPr>
            <a:r>
              <a:rPr lang="en-US" sz="8800" b="1" dirty="0">
                <a:solidFill>
                  <a:srgbClr val="26448B"/>
                </a:solidFill>
              </a:rPr>
              <a:t>C</a:t>
            </a:r>
          </a:p>
        </p:txBody>
      </p:sp>
      <p:sp>
        <p:nvSpPr>
          <p:cNvPr id="7" name="TextBox 6"/>
          <p:cNvSpPr txBox="1">
            <a:spLocks noChangeArrowheads="1"/>
          </p:cNvSpPr>
          <p:nvPr userDrawn="1"/>
        </p:nvSpPr>
        <p:spPr bwMode="auto">
          <a:xfrm>
            <a:off x="2133600" y="5486400"/>
            <a:ext cx="6629400" cy="830997"/>
          </a:xfrm>
          <a:prstGeom prst="rect">
            <a:avLst/>
          </a:prstGeom>
          <a:noFill/>
          <a:ln w="9525">
            <a:noFill/>
            <a:miter lim="800000"/>
            <a:headEnd/>
            <a:tailEnd/>
          </a:ln>
        </p:spPr>
        <p:txBody>
          <a:bodyPr wrap="square">
            <a:spAutoFit/>
          </a:bodyPr>
          <a:lstStyle/>
          <a:p>
            <a:pPr>
              <a:spcAft>
                <a:spcPts val="4500"/>
              </a:spcAft>
              <a:defRPr/>
            </a:pPr>
            <a:r>
              <a:rPr lang="en-US" sz="4800" b="1" dirty="0">
                <a:solidFill>
                  <a:srgbClr val="26448B"/>
                </a:solidFill>
              </a:rPr>
              <a:t>We Are Student Centered</a:t>
            </a:r>
          </a:p>
        </p:txBody>
      </p:sp>
      <p:sp>
        <p:nvSpPr>
          <p:cNvPr id="2" name="TextBox 1"/>
          <p:cNvSpPr txBox="1"/>
          <p:nvPr userDrawn="1"/>
        </p:nvSpPr>
        <p:spPr>
          <a:xfrm rot="21148861">
            <a:off x="665894" y="629788"/>
            <a:ext cx="990600" cy="584775"/>
          </a:xfrm>
          <a:prstGeom prst="rect">
            <a:avLst/>
          </a:prstGeom>
          <a:noFill/>
        </p:spPr>
        <p:txBody>
          <a:bodyPr wrap="square" rtlCol="0">
            <a:spAutoFit/>
          </a:bodyPr>
          <a:lstStyle/>
          <a:p>
            <a:pPr algn="ctr"/>
            <a:r>
              <a:rPr lang="en-US" sz="3200" dirty="0">
                <a:solidFill>
                  <a:srgbClr val="26448B"/>
                </a:solidFill>
              </a:rPr>
              <a:t>ACS</a:t>
            </a:r>
          </a:p>
        </p:txBody>
      </p:sp>
    </p:spTree>
    <p:extLst>
      <p:ext uri="{BB962C8B-B14F-4D97-AF65-F5344CB8AC3E}">
        <p14:creationId xmlns:p14="http://schemas.microsoft.com/office/powerpoint/2010/main" val="32314060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7_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r>
              <a:rPr lang="en-US" dirty="0">
                <a:solidFill>
                  <a:srgbClr val="FFFFFF">
                    <a:lumMod val="75000"/>
                  </a:srgbClr>
                </a:solidFill>
              </a:rPr>
              <a:t>© 2020-21</a:t>
            </a:r>
          </a:p>
        </p:txBody>
      </p:sp>
      <p:sp>
        <p:nvSpPr>
          <p:cNvPr id="8" name="Slide Number Placeholder 7"/>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9" name="Text Placeholder 8"/>
          <p:cNvSpPr>
            <a:spLocks noGrp="1"/>
          </p:cNvSpPr>
          <p:nvPr>
            <p:ph type="body" sz="quarter" idx="13"/>
          </p:nvPr>
        </p:nvSpPr>
        <p:spPr>
          <a:xfrm>
            <a:off x="228600" y="1828800"/>
            <a:ext cx="8686800" cy="914400"/>
          </a:xfrm>
        </p:spPr>
        <p:txBody>
          <a:bodyPr>
            <a:normAutofit/>
          </a:bodyPr>
          <a:lstStyle>
            <a:lvl1pPr marL="0" indent="0">
              <a:buNone/>
              <a:defRPr sz="3600"/>
            </a:lvl1pPr>
          </a:lstStyle>
          <a:p>
            <a:pPr lvl="0"/>
            <a:r>
              <a:rPr lang="en-US"/>
              <a:t>Click to edit Master text styles</a:t>
            </a:r>
          </a:p>
        </p:txBody>
      </p:sp>
      <p:sp>
        <p:nvSpPr>
          <p:cNvPr id="10" name="Text Placeholder 8"/>
          <p:cNvSpPr>
            <a:spLocks noGrp="1"/>
          </p:cNvSpPr>
          <p:nvPr>
            <p:ph type="body" sz="quarter" idx="14"/>
          </p:nvPr>
        </p:nvSpPr>
        <p:spPr>
          <a:xfrm>
            <a:off x="228600" y="3646098"/>
            <a:ext cx="8686800" cy="914400"/>
          </a:xfrm>
        </p:spPr>
        <p:txBody>
          <a:bodyPr>
            <a:normAutofit/>
          </a:bodyPr>
          <a:lstStyle>
            <a:lvl1pPr marL="0" indent="0">
              <a:buNone/>
              <a:defRPr sz="2800"/>
            </a:lvl1pPr>
          </a:lstStyle>
          <a:p>
            <a:pPr lvl="0"/>
            <a:r>
              <a:rPr lang="en-US"/>
              <a:t>Click to edit Master text styles</a:t>
            </a:r>
          </a:p>
        </p:txBody>
      </p:sp>
    </p:spTree>
    <p:extLst>
      <p:ext uri="{BB962C8B-B14F-4D97-AF65-F5344CB8AC3E}">
        <p14:creationId xmlns:p14="http://schemas.microsoft.com/office/powerpoint/2010/main" val="25112778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25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3160713" cy="7048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40124" y="304800"/>
            <a:ext cx="5375275" cy="6248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1862137"/>
            <a:ext cx="31607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dirty="0">
                <a:solidFill>
                  <a:srgbClr val="FFFFFF">
                    <a:lumMod val="75000"/>
                  </a:srgbClr>
                </a:solidFill>
              </a:rPr>
              <a:t>© 2020-21</a:t>
            </a:r>
          </a:p>
        </p:txBody>
      </p:sp>
      <p:sp>
        <p:nvSpPr>
          <p:cNvPr id="10" name="Slide Number Placeholder 9"/>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929464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2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5102225"/>
            <a:ext cx="8653732"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28600" y="1143000"/>
            <a:ext cx="8653732" cy="3886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28600" y="5668963"/>
            <a:ext cx="865373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dirty="0">
                <a:solidFill>
                  <a:srgbClr val="FFFFFF">
                    <a:lumMod val="75000"/>
                  </a:srgbClr>
                </a:solidFill>
              </a:rPr>
              <a:t>© 2020-21</a:t>
            </a:r>
          </a:p>
        </p:txBody>
      </p:sp>
      <p:sp>
        <p:nvSpPr>
          <p:cNvPr id="10" name="Slide Number Placeholder 9"/>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4005485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FFFFFF">
                    <a:lumMod val="75000"/>
                  </a:srgbClr>
                </a:solidFill>
              </a:rPr>
              <a:t>© 2020-21</a:t>
            </a:r>
          </a:p>
        </p:txBody>
      </p:sp>
      <p:sp>
        <p:nvSpPr>
          <p:cNvPr id="3" name="Footer Placeholder 2"/>
          <p:cNvSpPr>
            <a:spLocks noGrp="1"/>
          </p:cNvSpPr>
          <p:nvPr>
            <p:ph type="ftr" sz="quarter" idx="11"/>
          </p:nvPr>
        </p:nvSpPr>
        <p:spPr>
          <a:xfrm>
            <a:off x="3276600" y="5867400"/>
            <a:ext cx="3086100" cy="365125"/>
          </a:xfrm>
          <a:prstGeom prst="rect">
            <a:avLst/>
          </a:prstGeom>
        </p:spPr>
        <p:txBody>
          <a:bodyPr/>
          <a:lstStyle/>
          <a:p>
            <a:pPr>
              <a:defRPr/>
            </a:pPr>
            <a:endParaRPr lang="en-US" dirty="0">
              <a:solidFill>
                <a:srgbClr val="26448B"/>
              </a:solidFill>
            </a:endParaRPr>
          </a:p>
        </p:txBody>
      </p:sp>
      <p:sp>
        <p:nvSpPr>
          <p:cNvPr id="4" name="Slide Number Placeholder 3"/>
          <p:cNvSpPr>
            <a:spLocks noGrp="1"/>
          </p:cNvSpPr>
          <p:nvPr>
            <p:ph type="sldNum" sz="quarter" idx="12"/>
          </p:nvPr>
        </p:nvSpPr>
        <p:spPr/>
        <p:txBody>
          <a:bodyPr/>
          <a:lstStyle/>
          <a:p>
            <a:pPr>
              <a:defRPr/>
            </a:pPr>
            <a:fld id="{33429651-A5FA-4AD7-A974-CF574D8EC85A}" type="slidenum">
              <a:rPr lang="en-US" smtClean="0">
                <a:solidFill>
                  <a:srgbClr val="FFFFFF">
                    <a:lumMod val="75000"/>
                  </a:srgbClr>
                </a:solidFill>
              </a:rPr>
              <a:pPr>
                <a:defRPr/>
              </a:pPr>
              <a:t>‹#›</a:t>
            </a:fld>
            <a:endParaRPr lang="en-US" dirty="0">
              <a:solidFill>
                <a:srgbClr val="FFFFFF">
                  <a:lumMod val="75000"/>
                </a:srgbClr>
              </a:solidFill>
            </a:endParaRPr>
          </a:p>
        </p:txBody>
      </p:sp>
    </p:spTree>
    <p:extLst>
      <p:ext uri="{BB962C8B-B14F-4D97-AF65-F5344CB8AC3E}">
        <p14:creationId xmlns:p14="http://schemas.microsoft.com/office/powerpoint/2010/main" val="45356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Ref idx="1001">
        <a:schemeClr val="bg1"/>
      </p:bgRef>
    </p:bg>
    <p:spTree>
      <p:nvGrpSpPr>
        <p:cNvPr id="1" name=""/>
        <p:cNvGrpSpPr/>
        <p:nvPr/>
      </p:nvGrpSpPr>
      <p:grpSpPr>
        <a:xfrm>
          <a:off x="0" y="0"/>
          <a:ext cx="0" cy="0"/>
          <a:chOff x="0" y="0"/>
          <a:chExt cx="0" cy="0"/>
        </a:xfrm>
      </p:grpSpPr>
      <p:sp>
        <p:nvSpPr>
          <p:cNvPr id="15" name="Date Placeholder 14"/>
          <p:cNvSpPr>
            <a:spLocks noGrp="1"/>
          </p:cNvSpPr>
          <p:nvPr>
            <p:ph type="dt" sz="half" idx="10"/>
          </p:nvPr>
        </p:nvSpPr>
        <p:spPr/>
        <p:txBody>
          <a:bodyPr/>
          <a:lstStyle/>
          <a:p>
            <a:r>
              <a:rPr lang="en-US" dirty="0">
                <a:solidFill>
                  <a:srgbClr val="FFFFFF">
                    <a:lumMod val="75000"/>
                  </a:srgbClr>
                </a:solidFill>
              </a:rPr>
              <a:t>© 2020-21</a:t>
            </a:r>
          </a:p>
        </p:txBody>
      </p:sp>
      <p:sp>
        <p:nvSpPr>
          <p:cNvPr id="17" name="Slide Number Placeholder 16"/>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7" name="Picture 2" descr="S:\PUBLICATIONS\LOGOS AND SIGNATURES\Logos\OFFICIAL ACS WASC LOGOS-NEW\2019 Logo\wascLOGOrgbTAG.jpg">
            <a:extLst>
              <a:ext uri="{FF2B5EF4-FFF2-40B4-BE49-F238E27FC236}">
                <a16:creationId xmlns="" xmlns:a16="http://schemas.microsoft.com/office/drawing/2014/main" id="{62EE328D-6307-4B8E-B8FF-676424779B7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39960" y="571500"/>
            <a:ext cx="3664080" cy="1028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FD72095B-D297-41B3-A4DB-F1B393DCEC89}"/>
              </a:ext>
            </a:extLst>
          </p:cNvPr>
          <p:cNvSpPr/>
          <p:nvPr userDrawn="1"/>
        </p:nvSpPr>
        <p:spPr>
          <a:xfrm>
            <a:off x="0" y="2133600"/>
            <a:ext cx="9143999" cy="4876800"/>
          </a:xfrm>
          <a:prstGeom prst="rect">
            <a:avLst/>
          </a:prstGeom>
          <a:solidFill>
            <a:srgbClr val="E5C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a:extLst>
              <a:ext uri="{FF2B5EF4-FFF2-40B4-BE49-F238E27FC236}">
                <a16:creationId xmlns="" xmlns:a16="http://schemas.microsoft.com/office/drawing/2014/main" id="{44A3C6B9-6C02-477D-9E23-6B6B0DCE4E96}"/>
              </a:ext>
            </a:extLst>
          </p:cNvPr>
          <p:cNvSpPr/>
          <p:nvPr userDrawn="1"/>
        </p:nvSpPr>
        <p:spPr>
          <a:xfrm>
            <a:off x="1" y="1993392"/>
            <a:ext cx="9143999" cy="18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6448B"/>
              </a:solidFill>
            </a:endParaRPr>
          </a:p>
        </p:txBody>
      </p:sp>
    </p:spTree>
    <p:extLst>
      <p:ext uri="{BB962C8B-B14F-4D97-AF65-F5344CB8AC3E}">
        <p14:creationId xmlns:p14="http://schemas.microsoft.com/office/powerpoint/2010/main" val="2321476818"/>
      </p:ext>
    </p:extLst>
  </p:cSld>
  <p:clrMapOvr>
    <a:overrideClrMapping bg1="lt1" tx1="dk1" bg2="lt2" tx2="dk2" accent1="accent1" accent2="accent2" accent3="accent3" accent4="accent4" accent5="accent5" accent6="accent6" hlink="hlink" folHlink="folHlink"/>
  </p:clrMapOvr>
  <p:extLst>
    <p:ext uri="{DCECCB84-F9BA-43D5-87BE-67443E8EF086}">
      <p15:sldGuideLst xmlns="" xmlns:p15="http://schemas.microsoft.com/office/powerpoint/2012/main">
        <p15:guide id="1" pos="144" userDrawn="1">
          <p15:clr>
            <a:srgbClr val="FBAE40"/>
          </p15:clr>
        </p15:guide>
        <p15:guide id="2" pos="5616" userDrawn="1">
          <p15:clr>
            <a:srgbClr val="FBAE40"/>
          </p15:clr>
        </p15:guide>
        <p15:guide id="3" pos="2880" userDrawn="1">
          <p15:clr>
            <a:srgbClr val="FBAE40"/>
          </p15:clr>
        </p15:guide>
        <p15:guide id="4" orient="horz" pos="144" userDrawn="1">
          <p15:clr>
            <a:srgbClr val="FBAE40"/>
          </p15:clr>
        </p15:guide>
        <p15:guide id="6" orient="horz" pos="4128" userDrawn="1">
          <p15:clr>
            <a:srgbClr val="FBAE40"/>
          </p15:clr>
        </p15:guide>
        <p15:guide id="13" orient="horz" pos="1344" userDrawn="1">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80518"/>
            <a:ext cx="7848600" cy="854015"/>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6394837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706" y="300170"/>
            <a:ext cx="7772400" cy="854015"/>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45274143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4275494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t>© 2020-21</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1A58C6-7010-4DE7-9CEF-CA763C69BBCB}" type="slidenum">
              <a:rPr lang="en-US" smtClean="0"/>
              <a:pPr/>
              <a:t>‹#›</a:t>
            </a:fld>
            <a:endParaRPr lang="en-US" dirty="0"/>
          </a:p>
        </p:txBody>
      </p:sp>
      <p:sp>
        <p:nvSpPr>
          <p:cNvPr id="8" name="Rectangle 7"/>
          <p:cNvSpPr/>
          <p:nvPr userDrawn="1"/>
        </p:nvSpPr>
        <p:spPr>
          <a:xfrm>
            <a:off x="76200" y="152400"/>
            <a:ext cx="12954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userDrawn="1"/>
        </p:nvSpPr>
        <p:spPr>
          <a:xfrm>
            <a:off x="457200" y="1600200"/>
            <a:ext cx="3200400" cy="1323439"/>
          </a:xfrm>
          <a:prstGeom prst="rect">
            <a:avLst/>
          </a:prstGeom>
          <a:noFill/>
        </p:spPr>
        <p:txBody>
          <a:bodyPr wrap="square" rtlCol="0">
            <a:spAutoFit/>
          </a:bodyPr>
          <a:lstStyle/>
          <a:p>
            <a:pPr algn="ctr"/>
            <a:r>
              <a:rPr lang="en-US" sz="4000" dirty="0">
                <a:solidFill>
                  <a:schemeClr val="accent6">
                    <a:lumMod val="50000"/>
                  </a:schemeClr>
                </a:solidFill>
              </a:rPr>
              <a:t>Directions</a:t>
            </a:r>
            <a:r>
              <a:rPr lang="en-US" sz="4000" baseline="0" dirty="0">
                <a:solidFill>
                  <a:schemeClr val="accent6">
                    <a:lumMod val="50000"/>
                  </a:schemeClr>
                </a:solidFill>
              </a:rPr>
              <a:t> 2016 </a:t>
            </a:r>
            <a:r>
              <a:rPr lang="en-US" sz="4000" dirty="0">
                <a:solidFill>
                  <a:schemeClr val="accent6">
                    <a:lumMod val="50000"/>
                  </a:schemeClr>
                </a:solidFill>
              </a:rPr>
              <a:t>Manual</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647555">
            <a:off x="4186172" y="864388"/>
            <a:ext cx="4027520" cy="52120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738867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_Title and Blank">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3894549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5_Title and Blank">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4" name="Rectangle 3">
            <a:extLst>
              <a:ext uri="{FF2B5EF4-FFF2-40B4-BE49-F238E27FC236}">
                <a16:creationId xmlns="" xmlns:a16="http://schemas.microsoft.com/office/drawing/2014/main" id="{0258A09F-8F5B-442A-8BB2-E0F6034528C3}"/>
              </a:ext>
            </a:extLst>
          </p:cNvPr>
          <p:cNvSpPr/>
          <p:nvPr userDrawn="1"/>
        </p:nvSpPr>
        <p:spPr>
          <a:xfrm>
            <a:off x="4038600" y="6324600"/>
            <a:ext cx="106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71714399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5_Title and Blank Align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cxnSp>
        <p:nvCxnSpPr>
          <p:cNvPr id="5" name="Straight Connector 4"/>
          <p:cNvCxnSpPr/>
          <p:nvPr userDrawn="1"/>
        </p:nvCxnSpPr>
        <p:spPr>
          <a:xfrm>
            <a:off x="258536" y="1143000"/>
            <a:ext cx="1524000" cy="54689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9782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Self-Check Questions</a:t>
            </a:r>
          </a:p>
        </p:txBody>
      </p:sp>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6" name="Picture 5">
            <a:extLst>
              <a:ext uri="{FF2B5EF4-FFF2-40B4-BE49-F238E27FC236}">
                <a16:creationId xmlns="" xmlns:a16="http://schemas.microsoft.com/office/drawing/2014/main" id="{D3C8DC90-B6BC-4D4C-8ACC-40111304D20C}"/>
              </a:ext>
            </a:extLst>
          </p:cNvPr>
          <p:cNvPicPr>
            <a:picLocks noChangeAspect="1"/>
          </p:cNvPicPr>
          <p:nvPr userDrawn="1"/>
        </p:nvPicPr>
        <p:blipFill>
          <a:blip r:embed="rId2">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150495" y="1476375"/>
            <a:ext cx="8926830" cy="5029200"/>
          </a:xfrm>
          <a:prstGeom prst="rect">
            <a:avLst/>
          </a:prstGeom>
        </p:spPr>
      </p:pic>
    </p:spTree>
    <p:extLst>
      <p:ext uri="{BB962C8B-B14F-4D97-AF65-F5344CB8AC3E}">
        <p14:creationId xmlns:p14="http://schemas.microsoft.com/office/powerpoint/2010/main" val="883848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D11D20-DD8F-4E53-A35A-CF3E414769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9C1571E-A8D4-4E87-B178-CD27F7447D95}"/>
              </a:ext>
            </a:extLst>
          </p:cNvPr>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a:extLst>
              <a:ext uri="{FF2B5EF4-FFF2-40B4-BE49-F238E27FC236}">
                <a16:creationId xmlns="" xmlns:a16="http://schemas.microsoft.com/office/drawing/2014/main" id="{A64544E1-38C7-4E57-998D-EF20342B8C66}"/>
              </a:ext>
            </a:extLst>
          </p:cNvPr>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6411924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objTx" preserve="1">
  <p:cSld name="8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7650" y="253092"/>
            <a:ext cx="3236976" cy="1097280"/>
          </a:xfrm>
        </p:spPr>
        <p:txBody>
          <a:bodyPr anchor="b"/>
          <a:lstStyle>
            <a:lvl1pPr algn="l">
              <a:defRPr sz="2800" b="0"/>
            </a:lvl1pPr>
          </a:lstStyle>
          <a:p>
            <a:r>
              <a:rPr lang="en-US" dirty="0"/>
              <a:t>Click to edit 	Master title</a:t>
            </a:r>
          </a:p>
        </p:txBody>
      </p:sp>
      <p:sp>
        <p:nvSpPr>
          <p:cNvPr id="3" name="Content Placeholder 2"/>
          <p:cNvSpPr>
            <a:spLocks noGrp="1"/>
          </p:cNvSpPr>
          <p:nvPr>
            <p:ph idx="1"/>
          </p:nvPr>
        </p:nvSpPr>
        <p:spPr>
          <a:xfrm>
            <a:off x="3575050" y="242887"/>
            <a:ext cx="5340350" cy="631031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8600" y="1862137"/>
            <a:ext cx="32369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6C9C55-D88D-4379-B679-308608143445}" type="slidenum">
              <a:rPr lang="en-US" smtClean="0">
                <a:solidFill>
                  <a:srgbClr val="FFFFFF">
                    <a:lumMod val="75000"/>
                  </a:srgbClr>
                </a:solidFill>
              </a:rPr>
              <a:pPr/>
              <a:t>‹#›</a:t>
            </a:fld>
            <a:endParaRPr lang="en-US" dirty="0">
              <a:solidFill>
                <a:srgbClr val="FFFFFF">
                  <a:lumMod val="75000"/>
                </a:srgbClr>
              </a:solidFill>
            </a:endParaRPr>
          </a:p>
        </p:txBody>
      </p:sp>
      <p:sp>
        <p:nvSpPr>
          <p:cNvPr id="8" name="Date Placeholder 9"/>
          <p:cNvSpPr>
            <a:spLocks noGrp="1"/>
          </p:cNvSpPr>
          <p:nvPr>
            <p:ph type="dt" sz="half" idx="10"/>
          </p:nvPr>
        </p:nvSpPr>
        <p:spPr>
          <a:xfrm>
            <a:off x="228600" y="6553200"/>
            <a:ext cx="11430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58859107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8225" y="4800600"/>
            <a:ext cx="7040880" cy="566738"/>
          </a:xfrm>
        </p:spPr>
        <p:txBody>
          <a:bodyPr anchor="b"/>
          <a:lstStyle>
            <a:lvl1pPr algn="l">
              <a:defRPr sz="3200" b="1"/>
            </a:lvl1pPr>
          </a:lstStyle>
          <a:p>
            <a:r>
              <a:rPr lang="en-US"/>
              <a:t>Click to edit Master title style</a:t>
            </a:r>
            <a:endParaRPr lang="en-US" dirty="0"/>
          </a:p>
        </p:txBody>
      </p:sp>
      <p:sp>
        <p:nvSpPr>
          <p:cNvPr id="3" name="Picture Placeholder 2"/>
          <p:cNvSpPr>
            <a:spLocks noGrp="1"/>
          </p:cNvSpPr>
          <p:nvPr>
            <p:ph type="pic" idx="1"/>
          </p:nvPr>
        </p:nvSpPr>
        <p:spPr>
          <a:xfrm>
            <a:off x="1038225" y="612775"/>
            <a:ext cx="70408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38225" y="5367338"/>
            <a:ext cx="704088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6C9C55-D88D-4379-B679-308608143445}" type="slidenum">
              <a:rPr lang="en-US" smtClean="0">
                <a:solidFill>
                  <a:srgbClr val="FFFFFF">
                    <a:lumMod val="75000"/>
                  </a:srgbClr>
                </a:solidFill>
              </a:rPr>
              <a:pPr/>
              <a:t>‹#›</a:t>
            </a:fld>
            <a:endParaRPr lang="en-US" dirty="0">
              <a:solidFill>
                <a:srgbClr val="FFFFFF">
                  <a:lumMod val="75000"/>
                </a:srgbClr>
              </a:solidFill>
            </a:endParaRPr>
          </a:p>
        </p:txBody>
      </p:sp>
      <p:sp>
        <p:nvSpPr>
          <p:cNvPr id="8" name="Date Placeholder 9"/>
          <p:cNvSpPr>
            <a:spLocks noGrp="1"/>
          </p:cNvSpPr>
          <p:nvPr>
            <p:ph type="dt" sz="half" idx="10"/>
          </p:nvPr>
        </p:nvSpPr>
        <p:spPr>
          <a:xfrm>
            <a:off x="228600" y="6553200"/>
            <a:ext cx="10668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15865244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secHead" preserve="1">
  <p:cSld name="1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5" name="Slide Number Placeholder 1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Date Placeholder 9"/>
          <p:cNvSpPr>
            <a:spLocks noGrp="1"/>
          </p:cNvSpPr>
          <p:nvPr>
            <p:ph type="dt" sz="half" idx="10"/>
          </p:nvPr>
        </p:nvSpPr>
        <p:spPr>
          <a:xfrm>
            <a:off x="228600" y="6553200"/>
            <a:ext cx="10668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283350284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67200" cy="51816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267200" cy="51816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7" name="Date Placeholder 9"/>
          <p:cNvSpPr>
            <a:spLocks noGrp="1"/>
          </p:cNvSpPr>
          <p:nvPr>
            <p:ph type="dt" sz="half" idx="10"/>
          </p:nvPr>
        </p:nvSpPr>
        <p:spPr>
          <a:xfrm>
            <a:off x="228600" y="6553200"/>
            <a:ext cx="1066800" cy="3048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348598943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13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28600" y="1219200"/>
            <a:ext cx="4268788" cy="731520"/>
          </a:xfrm>
        </p:spPr>
        <p:txBody>
          <a:bodyPr anchor="b"/>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8600" y="1981200"/>
            <a:ext cx="4268788" cy="457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219200"/>
            <a:ext cx="4270375" cy="731520"/>
          </a:xfrm>
        </p:spPr>
        <p:txBody>
          <a:bodyPr anchor="b"/>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81200"/>
            <a:ext cx="4270375" cy="45719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9" name="Date Placeholder 9"/>
          <p:cNvSpPr>
            <a:spLocks noGrp="1"/>
          </p:cNvSpPr>
          <p:nvPr>
            <p:ph type="dt" sz="half" idx="10"/>
          </p:nvPr>
        </p:nvSpPr>
        <p:spPr>
          <a:xfrm>
            <a:off x="228600" y="6553200"/>
            <a:ext cx="1005840" cy="18288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880264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287819"/>
            <a:ext cx="7589520" cy="914400"/>
          </a:xfrm>
        </p:spPr>
        <p:txBody>
          <a:bodyPr/>
          <a:lstStyle>
            <a:lvl1pPr>
              <a:defRPr baseline="0"/>
            </a:lvl1pPr>
          </a:lstStyle>
          <a:p>
            <a:endParaRPr lang="en-US" dirty="0"/>
          </a:p>
        </p:txBody>
      </p:sp>
      <p:sp>
        <p:nvSpPr>
          <p:cNvPr id="3" name="Date Placeholder 2"/>
          <p:cNvSpPr>
            <a:spLocks noGrp="1"/>
          </p:cNvSpPr>
          <p:nvPr>
            <p:ph type="dt" sz="half" idx="10"/>
          </p:nvPr>
        </p:nvSpPr>
        <p:spPr/>
        <p:txBody>
          <a:bodyPr/>
          <a:lstStyle/>
          <a:p>
            <a:r>
              <a:rPr lang="en-US" dirty="0"/>
              <a:t>© 2020-21</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1A58C6-7010-4DE7-9CEF-CA763C69BBCB}"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1295400"/>
            <a:ext cx="8698992" cy="5334000"/>
          </a:xfrm>
          <a:prstGeom prst="rect">
            <a:avLst/>
          </a:prstGeom>
        </p:spPr>
      </p:pic>
      <p:sp>
        <p:nvSpPr>
          <p:cNvPr id="6" name="TextBox 5"/>
          <p:cNvSpPr txBox="1"/>
          <p:nvPr userDrawn="1"/>
        </p:nvSpPr>
        <p:spPr>
          <a:xfrm>
            <a:off x="5334000" y="457200"/>
            <a:ext cx="3494314" cy="646331"/>
          </a:xfrm>
          <a:prstGeom prst="rect">
            <a:avLst/>
          </a:prstGeom>
          <a:solidFill>
            <a:srgbClr val="E2CC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800" dirty="0"/>
              <a:t>Use the self-check questions to gauge</a:t>
            </a:r>
            <a:r>
              <a:rPr lang="en-US" sz="1800" baseline="0" dirty="0"/>
              <a:t> your progress and quality.</a:t>
            </a:r>
            <a:endParaRPr lang="en-US" sz="1800" dirty="0"/>
          </a:p>
        </p:txBody>
      </p:sp>
    </p:spTree>
    <p:extLst>
      <p:ext uri="{BB962C8B-B14F-4D97-AF65-F5344CB8AC3E}">
        <p14:creationId xmlns:p14="http://schemas.microsoft.com/office/powerpoint/2010/main" val="160952070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16_Chalkboard-Activitie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2" name="Picture 1"/>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0" y="-75168"/>
            <a:ext cx="9145290" cy="6949440"/>
          </a:xfrm>
          <a:prstGeom prst="rect">
            <a:avLst/>
          </a:prstGeom>
        </p:spPr>
      </p:pic>
    </p:spTree>
    <p:extLst>
      <p:ext uri="{BB962C8B-B14F-4D97-AF65-F5344CB8AC3E}">
        <p14:creationId xmlns:p14="http://schemas.microsoft.com/office/powerpoint/2010/main" val="9723707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25_WASC_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TextBox 5"/>
          <p:cNvSpPr txBox="1">
            <a:spLocks noChangeArrowheads="1"/>
          </p:cNvSpPr>
          <p:nvPr userDrawn="1"/>
        </p:nvSpPr>
        <p:spPr bwMode="auto">
          <a:xfrm>
            <a:off x="609600" y="914400"/>
            <a:ext cx="1143000" cy="5638800"/>
          </a:xfrm>
          <a:prstGeom prst="rect">
            <a:avLst/>
          </a:prstGeom>
          <a:noFill/>
          <a:ln w="9525">
            <a:noFill/>
            <a:miter lim="800000"/>
            <a:headEnd/>
            <a:tailEnd/>
          </a:ln>
        </p:spPr>
        <p:txBody>
          <a:bodyPr>
            <a:spAutoFit/>
          </a:bodyPr>
          <a:lstStyle/>
          <a:p>
            <a:pPr algn="ctr">
              <a:defRPr/>
            </a:pPr>
            <a:r>
              <a:rPr lang="en-US" sz="8800" b="1" dirty="0">
                <a:solidFill>
                  <a:srgbClr val="26448B"/>
                </a:solidFill>
              </a:rPr>
              <a:t>W</a:t>
            </a:r>
          </a:p>
          <a:p>
            <a:pPr algn="ctr">
              <a:defRPr/>
            </a:pPr>
            <a:r>
              <a:rPr lang="en-US" sz="8800" b="1" dirty="0">
                <a:solidFill>
                  <a:srgbClr val="26448B"/>
                </a:solidFill>
              </a:rPr>
              <a:t>A</a:t>
            </a:r>
          </a:p>
          <a:p>
            <a:pPr algn="ctr">
              <a:defRPr/>
            </a:pPr>
            <a:r>
              <a:rPr lang="en-US" sz="8800" b="1" dirty="0">
                <a:solidFill>
                  <a:srgbClr val="26448B"/>
                </a:solidFill>
              </a:rPr>
              <a:t>S</a:t>
            </a:r>
          </a:p>
          <a:p>
            <a:pPr algn="ctr">
              <a:defRPr/>
            </a:pPr>
            <a:r>
              <a:rPr lang="en-US" sz="8800" b="1" dirty="0">
                <a:solidFill>
                  <a:srgbClr val="26448B"/>
                </a:solidFill>
              </a:rPr>
              <a:t>C</a:t>
            </a:r>
          </a:p>
        </p:txBody>
      </p:sp>
      <p:sp>
        <p:nvSpPr>
          <p:cNvPr id="7" name="TextBox 6"/>
          <p:cNvSpPr txBox="1">
            <a:spLocks noChangeArrowheads="1"/>
          </p:cNvSpPr>
          <p:nvPr userDrawn="1"/>
        </p:nvSpPr>
        <p:spPr bwMode="auto">
          <a:xfrm>
            <a:off x="2133600" y="5486400"/>
            <a:ext cx="6629400" cy="830997"/>
          </a:xfrm>
          <a:prstGeom prst="rect">
            <a:avLst/>
          </a:prstGeom>
          <a:noFill/>
          <a:ln w="9525">
            <a:noFill/>
            <a:miter lim="800000"/>
            <a:headEnd/>
            <a:tailEnd/>
          </a:ln>
        </p:spPr>
        <p:txBody>
          <a:bodyPr wrap="square">
            <a:spAutoFit/>
          </a:bodyPr>
          <a:lstStyle/>
          <a:p>
            <a:pPr>
              <a:spcAft>
                <a:spcPts val="4500"/>
              </a:spcAft>
              <a:defRPr/>
            </a:pPr>
            <a:r>
              <a:rPr lang="en-US" sz="4800" b="1" dirty="0">
                <a:solidFill>
                  <a:srgbClr val="26448B"/>
                </a:solidFill>
              </a:rPr>
              <a:t>We Are Student Centered</a:t>
            </a:r>
          </a:p>
        </p:txBody>
      </p:sp>
      <p:sp>
        <p:nvSpPr>
          <p:cNvPr id="2" name="TextBox 1"/>
          <p:cNvSpPr txBox="1"/>
          <p:nvPr userDrawn="1"/>
        </p:nvSpPr>
        <p:spPr>
          <a:xfrm rot="21148861">
            <a:off x="665894" y="629788"/>
            <a:ext cx="990600" cy="584775"/>
          </a:xfrm>
          <a:prstGeom prst="rect">
            <a:avLst/>
          </a:prstGeom>
          <a:noFill/>
        </p:spPr>
        <p:txBody>
          <a:bodyPr wrap="square" rtlCol="0">
            <a:spAutoFit/>
          </a:bodyPr>
          <a:lstStyle/>
          <a:p>
            <a:pPr algn="ctr"/>
            <a:r>
              <a:rPr lang="en-US" sz="3200" dirty="0">
                <a:solidFill>
                  <a:srgbClr val="26448B"/>
                </a:solidFill>
              </a:rPr>
              <a:t>ACS</a:t>
            </a:r>
          </a:p>
        </p:txBody>
      </p:sp>
    </p:spTree>
    <p:extLst>
      <p:ext uri="{BB962C8B-B14F-4D97-AF65-F5344CB8AC3E}">
        <p14:creationId xmlns:p14="http://schemas.microsoft.com/office/powerpoint/2010/main" val="323140606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7_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r>
              <a:rPr lang="en-US" dirty="0">
                <a:solidFill>
                  <a:srgbClr val="FFFFFF">
                    <a:lumMod val="75000"/>
                  </a:srgbClr>
                </a:solidFill>
              </a:rPr>
              <a:t>© 2020-21</a:t>
            </a:r>
          </a:p>
        </p:txBody>
      </p:sp>
      <p:sp>
        <p:nvSpPr>
          <p:cNvPr id="8" name="Slide Number Placeholder 7"/>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9" name="Text Placeholder 8"/>
          <p:cNvSpPr>
            <a:spLocks noGrp="1"/>
          </p:cNvSpPr>
          <p:nvPr>
            <p:ph type="body" sz="quarter" idx="13"/>
          </p:nvPr>
        </p:nvSpPr>
        <p:spPr>
          <a:xfrm>
            <a:off x="228600" y="1828800"/>
            <a:ext cx="8686800" cy="914400"/>
          </a:xfrm>
        </p:spPr>
        <p:txBody>
          <a:bodyPr>
            <a:normAutofit/>
          </a:bodyPr>
          <a:lstStyle>
            <a:lvl1pPr marL="0" indent="0">
              <a:buNone/>
              <a:defRPr sz="3600"/>
            </a:lvl1pPr>
          </a:lstStyle>
          <a:p>
            <a:pPr lvl="0"/>
            <a:r>
              <a:rPr lang="en-US"/>
              <a:t>Click to edit Master text styles</a:t>
            </a:r>
          </a:p>
        </p:txBody>
      </p:sp>
      <p:sp>
        <p:nvSpPr>
          <p:cNvPr id="10" name="Text Placeholder 8"/>
          <p:cNvSpPr>
            <a:spLocks noGrp="1"/>
          </p:cNvSpPr>
          <p:nvPr>
            <p:ph type="body" sz="quarter" idx="14"/>
          </p:nvPr>
        </p:nvSpPr>
        <p:spPr>
          <a:xfrm>
            <a:off x="228600" y="3646098"/>
            <a:ext cx="8686800" cy="914400"/>
          </a:xfrm>
        </p:spPr>
        <p:txBody>
          <a:bodyPr>
            <a:normAutofit/>
          </a:bodyPr>
          <a:lstStyle>
            <a:lvl1pPr marL="0" indent="0">
              <a:buNone/>
              <a:defRPr sz="2800"/>
            </a:lvl1pPr>
          </a:lstStyle>
          <a:p>
            <a:pPr lvl="0"/>
            <a:r>
              <a:rPr lang="en-US"/>
              <a:t>Click to edit Master text styles</a:t>
            </a:r>
          </a:p>
        </p:txBody>
      </p:sp>
    </p:spTree>
    <p:extLst>
      <p:ext uri="{BB962C8B-B14F-4D97-AF65-F5344CB8AC3E}">
        <p14:creationId xmlns:p14="http://schemas.microsoft.com/office/powerpoint/2010/main" val="25112778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25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3160713" cy="7048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40124" y="304800"/>
            <a:ext cx="5375275" cy="6248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1862137"/>
            <a:ext cx="31607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dirty="0">
                <a:solidFill>
                  <a:srgbClr val="FFFFFF">
                    <a:lumMod val="75000"/>
                  </a:srgbClr>
                </a:solidFill>
              </a:rPr>
              <a:t>© 2020-21</a:t>
            </a:r>
          </a:p>
        </p:txBody>
      </p:sp>
      <p:sp>
        <p:nvSpPr>
          <p:cNvPr id="10" name="Slide Number Placeholder 9"/>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929464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2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5102225"/>
            <a:ext cx="8653732"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28600" y="1143000"/>
            <a:ext cx="8653732" cy="3886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28600" y="5668963"/>
            <a:ext cx="865373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dirty="0">
                <a:solidFill>
                  <a:srgbClr val="FFFFFF">
                    <a:lumMod val="75000"/>
                  </a:srgbClr>
                </a:solidFill>
              </a:rPr>
              <a:t>© 2020-21</a:t>
            </a:r>
          </a:p>
        </p:txBody>
      </p:sp>
      <p:sp>
        <p:nvSpPr>
          <p:cNvPr id="10" name="Slide Number Placeholder 9"/>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40054855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FFFFFF">
                    <a:lumMod val="75000"/>
                  </a:srgbClr>
                </a:solidFill>
              </a:rPr>
              <a:t>© 2020-21</a:t>
            </a:r>
          </a:p>
        </p:txBody>
      </p:sp>
      <p:sp>
        <p:nvSpPr>
          <p:cNvPr id="3" name="Footer Placeholder 2"/>
          <p:cNvSpPr>
            <a:spLocks noGrp="1"/>
          </p:cNvSpPr>
          <p:nvPr>
            <p:ph type="ftr" sz="quarter" idx="11"/>
          </p:nvPr>
        </p:nvSpPr>
        <p:spPr>
          <a:xfrm>
            <a:off x="3276600" y="5867400"/>
            <a:ext cx="3086100" cy="365125"/>
          </a:xfrm>
          <a:prstGeom prst="rect">
            <a:avLst/>
          </a:prstGeom>
        </p:spPr>
        <p:txBody>
          <a:bodyPr/>
          <a:lstStyle/>
          <a:p>
            <a:pPr>
              <a:defRPr/>
            </a:pPr>
            <a:endParaRPr lang="en-US" dirty="0">
              <a:solidFill>
                <a:srgbClr val="26448B"/>
              </a:solidFill>
            </a:endParaRPr>
          </a:p>
        </p:txBody>
      </p:sp>
      <p:sp>
        <p:nvSpPr>
          <p:cNvPr id="4" name="Slide Number Placeholder 3"/>
          <p:cNvSpPr>
            <a:spLocks noGrp="1"/>
          </p:cNvSpPr>
          <p:nvPr>
            <p:ph type="sldNum" sz="quarter" idx="12"/>
          </p:nvPr>
        </p:nvSpPr>
        <p:spPr/>
        <p:txBody>
          <a:bodyPr/>
          <a:lstStyle/>
          <a:p>
            <a:pPr>
              <a:defRPr/>
            </a:pPr>
            <a:fld id="{33429651-A5FA-4AD7-A974-CF574D8EC85A}" type="slidenum">
              <a:rPr lang="en-US" smtClean="0">
                <a:solidFill>
                  <a:srgbClr val="FFFFFF">
                    <a:lumMod val="75000"/>
                  </a:srgbClr>
                </a:solidFill>
              </a:rPr>
              <a:pPr>
                <a:defRPr/>
              </a:pPr>
              <a:t>‹#›</a:t>
            </a:fld>
            <a:endParaRPr lang="en-US" dirty="0">
              <a:solidFill>
                <a:srgbClr val="FFFFFF">
                  <a:lumMod val="75000"/>
                </a:srgbClr>
              </a:solidFill>
            </a:endParaRPr>
          </a:p>
        </p:txBody>
      </p:sp>
    </p:spTree>
    <p:extLst>
      <p:ext uri="{BB962C8B-B14F-4D97-AF65-F5344CB8AC3E}">
        <p14:creationId xmlns:p14="http://schemas.microsoft.com/office/powerpoint/2010/main" val="45356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5" name="Date Placeholder 14"/>
          <p:cNvSpPr>
            <a:spLocks noGrp="1"/>
          </p:cNvSpPr>
          <p:nvPr>
            <p:ph type="dt" sz="half" idx="10"/>
          </p:nvPr>
        </p:nvSpPr>
        <p:spPr/>
        <p:txBody>
          <a:bodyPr/>
          <a:lstStyle/>
          <a:p>
            <a:r>
              <a:rPr lang="en-US" dirty="0">
                <a:solidFill>
                  <a:srgbClr val="FFFFFF">
                    <a:lumMod val="75000"/>
                  </a:srgbClr>
                </a:solidFill>
              </a:rPr>
              <a:t>© 2020-21</a:t>
            </a:r>
          </a:p>
        </p:txBody>
      </p:sp>
      <p:sp>
        <p:nvSpPr>
          <p:cNvPr id="17" name="Slide Number Placeholder 16"/>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7" name="Picture 2" descr="S:\PUBLICATIONS\LOGOS AND SIGNATURES\Logos\OFFICIAL ACS WASC LOGOS-NEW\2019 Logo\wascLOGOrgbTAG.jpg">
            <a:extLst>
              <a:ext uri="{FF2B5EF4-FFF2-40B4-BE49-F238E27FC236}">
                <a16:creationId xmlns="" xmlns:a16="http://schemas.microsoft.com/office/drawing/2014/main" id="{62EE328D-6307-4B8E-B8FF-676424779B7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39960" y="571500"/>
            <a:ext cx="3664080" cy="1028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FD72095B-D297-41B3-A4DB-F1B393DCEC89}"/>
              </a:ext>
            </a:extLst>
          </p:cNvPr>
          <p:cNvSpPr/>
          <p:nvPr userDrawn="1"/>
        </p:nvSpPr>
        <p:spPr>
          <a:xfrm>
            <a:off x="0" y="2133600"/>
            <a:ext cx="9143999" cy="4876800"/>
          </a:xfrm>
          <a:prstGeom prst="rect">
            <a:avLst/>
          </a:prstGeom>
          <a:solidFill>
            <a:srgbClr val="E5C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a:extLst>
              <a:ext uri="{FF2B5EF4-FFF2-40B4-BE49-F238E27FC236}">
                <a16:creationId xmlns="" xmlns:a16="http://schemas.microsoft.com/office/drawing/2014/main" id="{44A3C6B9-6C02-477D-9E23-6B6B0DCE4E96}"/>
              </a:ext>
            </a:extLst>
          </p:cNvPr>
          <p:cNvSpPr/>
          <p:nvPr userDrawn="1"/>
        </p:nvSpPr>
        <p:spPr>
          <a:xfrm>
            <a:off x="1" y="1993392"/>
            <a:ext cx="9143999" cy="18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6448B"/>
              </a:solidFill>
            </a:endParaRPr>
          </a:p>
        </p:txBody>
      </p:sp>
    </p:spTree>
    <p:extLst>
      <p:ext uri="{BB962C8B-B14F-4D97-AF65-F5344CB8AC3E}">
        <p14:creationId xmlns:p14="http://schemas.microsoft.com/office/powerpoint/2010/main" val="2321476818"/>
      </p:ext>
    </p:extLst>
  </p:cSld>
  <p:clrMapOvr>
    <a:masterClrMapping/>
  </p:clrMapOvr>
  <p:extLst>
    <p:ext uri="{DCECCB84-F9BA-43D5-87BE-67443E8EF086}">
      <p15:sldGuideLst xmlns="" xmlns:p15="http://schemas.microsoft.com/office/powerpoint/2012/main">
        <p15:guide id="1" pos="144" userDrawn="1">
          <p15:clr>
            <a:srgbClr val="FBAE40"/>
          </p15:clr>
        </p15:guide>
        <p15:guide id="2" pos="5616" userDrawn="1">
          <p15:clr>
            <a:srgbClr val="FBAE40"/>
          </p15:clr>
        </p15:guide>
        <p15:guide id="3" pos="2880" userDrawn="1">
          <p15:clr>
            <a:srgbClr val="FBAE40"/>
          </p15:clr>
        </p15:guide>
        <p15:guide id="4" orient="horz" pos="144" userDrawn="1">
          <p15:clr>
            <a:srgbClr val="FBAE40"/>
          </p15:clr>
        </p15:guide>
        <p15:guide id="6" orient="horz" pos="4128" userDrawn="1">
          <p15:clr>
            <a:srgbClr val="FBAE40"/>
          </p15:clr>
        </p15:guide>
        <p15:guide id="13" orient="horz" pos="1344" userDrawn="1">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80518"/>
            <a:ext cx="7848600" cy="854015"/>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63948379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706" y="300170"/>
            <a:ext cx="7772400" cy="854015"/>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45274143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_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427549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57200" y="1371600"/>
            <a:ext cx="8229600" cy="5120640"/>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t>© 2020-21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1A58C6-7010-4DE7-9CEF-CA763C69BBCB}" type="slidenum">
              <a:rPr lang="en-US" smtClean="0"/>
              <a:pPr/>
              <a:t>‹#›</a:t>
            </a:fld>
            <a:endParaRPr lang="en-US" dirty="0"/>
          </a:p>
        </p:txBody>
      </p:sp>
    </p:spTree>
    <p:extLst>
      <p:ext uri="{BB962C8B-B14F-4D97-AF65-F5344CB8AC3E}">
        <p14:creationId xmlns:p14="http://schemas.microsoft.com/office/powerpoint/2010/main" val="2542807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 2020-21</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1A58C6-7010-4DE7-9CEF-CA763C69BBCB}" type="slidenum">
              <a:rPr lang="en-US" smtClean="0"/>
              <a:pPr/>
              <a:t>‹#›</a:t>
            </a:fld>
            <a:endParaRPr lang="en-US" dirty="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8708"/>
          <a:stretch/>
        </p:blipFill>
        <p:spPr>
          <a:xfrm>
            <a:off x="12192" y="0"/>
            <a:ext cx="9131808" cy="6477000"/>
          </a:xfrm>
          <a:prstGeom prst="rect">
            <a:avLst/>
          </a:prstGeom>
        </p:spPr>
      </p:pic>
    </p:spTree>
    <p:extLst>
      <p:ext uri="{BB962C8B-B14F-4D97-AF65-F5344CB8AC3E}">
        <p14:creationId xmlns:p14="http://schemas.microsoft.com/office/powerpoint/2010/main" val="23695386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_Title and Blank">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38945493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5_Title and Blank">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4" name="Rectangle 3">
            <a:extLst>
              <a:ext uri="{FF2B5EF4-FFF2-40B4-BE49-F238E27FC236}">
                <a16:creationId xmlns="" xmlns:a16="http://schemas.microsoft.com/office/drawing/2014/main" id="{0258A09F-8F5B-442A-8BB2-E0F6034528C3}"/>
              </a:ext>
            </a:extLst>
          </p:cNvPr>
          <p:cNvSpPr/>
          <p:nvPr userDrawn="1"/>
        </p:nvSpPr>
        <p:spPr>
          <a:xfrm>
            <a:off x="4038600" y="6324600"/>
            <a:ext cx="106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71714399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5_Title and Blank Align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cxnSp>
        <p:nvCxnSpPr>
          <p:cNvPr id="5" name="Straight Connector 4"/>
          <p:cNvCxnSpPr/>
          <p:nvPr userDrawn="1"/>
        </p:nvCxnSpPr>
        <p:spPr>
          <a:xfrm>
            <a:off x="258536" y="1143000"/>
            <a:ext cx="1524000" cy="54689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9782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Self-Check Questions</a:t>
            </a:r>
          </a:p>
        </p:txBody>
      </p:sp>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6" name="Picture 5">
            <a:extLst>
              <a:ext uri="{FF2B5EF4-FFF2-40B4-BE49-F238E27FC236}">
                <a16:creationId xmlns="" xmlns:a16="http://schemas.microsoft.com/office/drawing/2014/main" id="{D3C8DC90-B6BC-4D4C-8ACC-40111304D20C}"/>
              </a:ext>
            </a:extLst>
          </p:cNvPr>
          <p:cNvPicPr>
            <a:picLocks noChangeAspect="1"/>
          </p:cNvPicPr>
          <p:nvPr userDrawn="1"/>
        </p:nvPicPr>
        <p:blipFill>
          <a:blip r:embed="rId2">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150495" y="1476375"/>
            <a:ext cx="8926830" cy="5029200"/>
          </a:xfrm>
          <a:prstGeom prst="rect">
            <a:avLst/>
          </a:prstGeom>
        </p:spPr>
      </p:pic>
    </p:spTree>
    <p:extLst>
      <p:ext uri="{BB962C8B-B14F-4D97-AF65-F5344CB8AC3E}">
        <p14:creationId xmlns:p14="http://schemas.microsoft.com/office/powerpoint/2010/main" val="883848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D11D20-DD8F-4E53-A35A-CF3E414769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9C1571E-A8D4-4E87-B178-CD27F7447D95}"/>
              </a:ext>
            </a:extLst>
          </p:cNvPr>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a:extLst>
              <a:ext uri="{FF2B5EF4-FFF2-40B4-BE49-F238E27FC236}">
                <a16:creationId xmlns="" xmlns:a16="http://schemas.microsoft.com/office/drawing/2014/main" id="{A64544E1-38C7-4E57-998D-EF20342B8C66}"/>
              </a:ext>
            </a:extLst>
          </p:cNvPr>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64119244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objTx" preserve="1">
  <p:cSld name="8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7650" y="253092"/>
            <a:ext cx="3236976" cy="1097280"/>
          </a:xfrm>
        </p:spPr>
        <p:txBody>
          <a:bodyPr anchor="b"/>
          <a:lstStyle>
            <a:lvl1pPr algn="l">
              <a:defRPr sz="2800" b="0"/>
            </a:lvl1pPr>
          </a:lstStyle>
          <a:p>
            <a:r>
              <a:rPr lang="en-US" dirty="0"/>
              <a:t>Click to edit 	Master title</a:t>
            </a:r>
          </a:p>
        </p:txBody>
      </p:sp>
      <p:sp>
        <p:nvSpPr>
          <p:cNvPr id="3" name="Content Placeholder 2"/>
          <p:cNvSpPr>
            <a:spLocks noGrp="1"/>
          </p:cNvSpPr>
          <p:nvPr>
            <p:ph idx="1"/>
          </p:nvPr>
        </p:nvSpPr>
        <p:spPr>
          <a:xfrm>
            <a:off x="3575050" y="242887"/>
            <a:ext cx="5340350" cy="631031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8600" y="1862137"/>
            <a:ext cx="32369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6C9C55-D88D-4379-B679-308608143445}" type="slidenum">
              <a:rPr lang="en-US" smtClean="0">
                <a:solidFill>
                  <a:srgbClr val="FFFFFF">
                    <a:lumMod val="75000"/>
                  </a:srgbClr>
                </a:solidFill>
              </a:rPr>
              <a:pPr/>
              <a:t>‹#›</a:t>
            </a:fld>
            <a:endParaRPr lang="en-US" dirty="0">
              <a:solidFill>
                <a:srgbClr val="FFFFFF">
                  <a:lumMod val="75000"/>
                </a:srgbClr>
              </a:solidFill>
            </a:endParaRPr>
          </a:p>
        </p:txBody>
      </p:sp>
      <p:sp>
        <p:nvSpPr>
          <p:cNvPr id="8" name="Date Placeholder 9"/>
          <p:cNvSpPr>
            <a:spLocks noGrp="1"/>
          </p:cNvSpPr>
          <p:nvPr>
            <p:ph type="dt" sz="half" idx="10"/>
          </p:nvPr>
        </p:nvSpPr>
        <p:spPr>
          <a:xfrm>
            <a:off x="228600" y="6553200"/>
            <a:ext cx="11430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5885910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8225" y="4800600"/>
            <a:ext cx="7040880" cy="566738"/>
          </a:xfrm>
        </p:spPr>
        <p:txBody>
          <a:bodyPr anchor="b"/>
          <a:lstStyle>
            <a:lvl1pPr algn="l">
              <a:defRPr sz="3200" b="1"/>
            </a:lvl1pPr>
          </a:lstStyle>
          <a:p>
            <a:r>
              <a:rPr lang="en-US"/>
              <a:t>Click to edit Master title style</a:t>
            </a:r>
            <a:endParaRPr lang="en-US" dirty="0"/>
          </a:p>
        </p:txBody>
      </p:sp>
      <p:sp>
        <p:nvSpPr>
          <p:cNvPr id="3" name="Picture Placeholder 2"/>
          <p:cNvSpPr>
            <a:spLocks noGrp="1"/>
          </p:cNvSpPr>
          <p:nvPr>
            <p:ph type="pic" idx="1"/>
          </p:nvPr>
        </p:nvSpPr>
        <p:spPr>
          <a:xfrm>
            <a:off x="1038225" y="612775"/>
            <a:ext cx="70408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38225" y="5367338"/>
            <a:ext cx="704088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6C9C55-D88D-4379-B679-308608143445}" type="slidenum">
              <a:rPr lang="en-US" smtClean="0">
                <a:solidFill>
                  <a:srgbClr val="FFFFFF">
                    <a:lumMod val="75000"/>
                  </a:srgbClr>
                </a:solidFill>
              </a:rPr>
              <a:pPr/>
              <a:t>‹#›</a:t>
            </a:fld>
            <a:endParaRPr lang="en-US" dirty="0">
              <a:solidFill>
                <a:srgbClr val="FFFFFF">
                  <a:lumMod val="75000"/>
                </a:srgbClr>
              </a:solidFill>
            </a:endParaRPr>
          </a:p>
        </p:txBody>
      </p:sp>
      <p:sp>
        <p:nvSpPr>
          <p:cNvPr id="8" name="Date Placeholder 9"/>
          <p:cNvSpPr>
            <a:spLocks noGrp="1"/>
          </p:cNvSpPr>
          <p:nvPr>
            <p:ph type="dt" sz="half" idx="10"/>
          </p:nvPr>
        </p:nvSpPr>
        <p:spPr>
          <a:xfrm>
            <a:off x="228600" y="6553200"/>
            <a:ext cx="10668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158652449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secHead" preserve="1">
  <p:cSld name="1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5" name="Slide Number Placeholder 1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Date Placeholder 9"/>
          <p:cNvSpPr>
            <a:spLocks noGrp="1"/>
          </p:cNvSpPr>
          <p:nvPr>
            <p:ph type="dt" sz="half" idx="10"/>
          </p:nvPr>
        </p:nvSpPr>
        <p:spPr>
          <a:xfrm>
            <a:off x="228600" y="6553200"/>
            <a:ext cx="10668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283350284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67200" cy="51816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267200" cy="51816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7" name="Date Placeholder 9"/>
          <p:cNvSpPr>
            <a:spLocks noGrp="1"/>
          </p:cNvSpPr>
          <p:nvPr>
            <p:ph type="dt" sz="half" idx="10"/>
          </p:nvPr>
        </p:nvSpPr>
        <p:spPr>
          <a:xfrm>
            <a:off x="228600" y="6553200"/>
            <a:ext cx="1066800" cy="3048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34859894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13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28600" y="1219200"/>
            <a:ext cx="4268788" cy="731520"/>
          </a:xfrm>
        </p:spPr>
        <p:txBody>
          <a:bodyPr anchor="b"/>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8600" y="1981200"/>
            <a:ext cx="4268788" cy="457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219200"/>
            <a:ext cx="4270375" cy="731520"/>
          </a:xfrm>
        </p:spPr>
        <p:txBody>
          <a:bodyPr anchor="b"/>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81200"/>
            <a:ext cx="4270375" cy="45719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9" name="Date Placeholder 9"/>
          <p:cNvSpPr>
            <a:spLocks noGrp="1"/>
          </p:cNvSpPr>
          <p:nvPr>
            <p:ph type="dt" sz="half" idx="10"/>
          </p:nvPr>
        </p:nvSpPr>
        <p:spPr>
          <a:xfrm>
            <a:off x="228600" y="6553200"/>
            <a:ext cx="1005840" cy="18288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880264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 2020-21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1A58C6-7010-4DE7-9CEF-CA763C69BBCB}" type="slidenum">
              <a:rPr lang="en-US" smtClean="0"/>
              <a:pPr/>
              <a:t>‹#›</a:t>
            </a:fld>
            <a:endParaRPr lang="en-US" dirty="0"/>
          </a:p>
        </p:txBody>
      </p:sp>
    </p:spTree>
    <p:extLst>
      <p:ext uri="{BB962C8B-B14F-4D97-AF65-F5344CB8AC3E}">
        <p14:creationId xmlns:p14="http://schemas.microsoft.com/office/powerpoint/2010/main" val="77244358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16_Chalkboard-Activitie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2" name="Picture 1"/>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0" y="-75168"/>
            <a:ext cx="9145290" cy="6949440"/>
          </a:xfrm>
          <a:prstGeom prst="rect">
            <a:avLst/>
          </a:prstGeom>
        </p:spPr>
      </p:pic>
    </p:spTree>
    <p:extLst>
      <p:ext uri="{BB962C8B-B14F-4D97-AF65-F5344CB8AC3E}">
        <p14:creationId xmlns:p14="http://schemas.microsoft.com/office/powerpoint/2010/main" val="9723707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25_WASC_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TextBox 5"/>
          <p:cNvSpPr txBox="1">
            <a:spLocks noChangeArrowheads="1"/>
          </p:cNvSpPr>
          <p:nvPr userDrawn="1"/>
        </p:nvSpPr>
        <p:spPr bwMode="auto">
          <a:xfrm>
            <a:off x="609600" y="914400"/>
            <a:ext cx="1143000" cy="5638800"/>
          </a:xfrm>
          <a:prstGeom prst="rect">
            <a:avLst/>
          </a:prstGeom>
          <a:noFill/>
          <a:ln w="9525">
            <a:noFill/>
            <a:miter lim="800000"/>
            <a:headEnd/>
            <a:tailEnd/>
          </a:ln>
        </p:spPr>
        <p:txBody>
          <a:bodyPr>
            <a:spAutoFit/>
          </a:bodyPr>
          <a:lstStyle/>
          <a:p>
            <a:pPr algn="ctr">
              <a:defRPr/>
            </a:pPr>
            <a:r>
              <a:rPr lang="en-US" sz="8800" b="1" dirty="0">
                <a:solidFill>
                  <a:srgbClr val="26448B"/>
                </a:solidFill>
              </a:rPr>
              <a:t>W</a:t>
            </a:r>
          </a:p>
          <a:p>
            <a:pPr algn="ctr">
              <a:defRPr/>
            </a:pPr>
            <a:r>
              <a:rPr lang="en-US" sz="8800" b="1" dirty="0">
                <a:solidFill>
                  <a:srgbClr val="26448B"/>
                </a:solidFill>
              </a:rPr>
              <a:t>A</a:t>
            </a:r>
          </a:p>
          <a:p>
            <a:pPr algn="ctr">
              <a:defRPr/>
            </a:pPr>
            <a:r>
              <a:rPr lang="en-US" sz="8800" b="1" dirty="0">
                <a:solidFill>
                  <a:srgbClr val="26448B"/>
                </a:solidFill>
              </a:rPr>
              <a:t>S</a:t>
            </a:r>
          </a:p>
          <a:p>
            <a:pPr algn="ctr">
              <a:defRPr/>
            </a:pPr>
            <a:r>
              <a:rPr lang="en-US" sz="8800" b="1" dirty="0">
                <a:solidFill>
                  <a:srgbClr val="26448B"/>
                </a:solidFill>
              </a:rPr>
              <a:t>C</a:t>
            </a:r>
          </a:p>
        </p:txBody>
      </p:sp>
      <p:sp>
        <p:nvSpPr>
          <p:cNvPr id="7" name="TextBox 6"/>
          <p:cNvSpPr txBox="1">
            <a:spLocks noChangeArrowheads="1"/>
          </p:cNvSpPr>
          <p:nvPr userDrawn="1"/>
        </p:nvSpPr>
        <p:spPr bwMode="auto">
          <a:xfrm>
            <a:off x="2133600" y="5486400"/>
            <a:ext cx="6629400" cy="830997"/>
          </a:xfrm>
          <a:prstGeom prst="rect">
            <a:avLst/>
          </a:prstGeom>
          <a:noFill/>
          <a:ln w="9525">
            <a:noFill/>
            <a:miter lim="800000"/>
            <a:headEnd/>
            <a:tailEnd/>
          </a:ln>
        </p:spPr>
        <p:txBody>
          <a:bodyPr wrap="square">
            <a:spAutoFit/>
          </a:bodyPr>
          <a:lstStyle/>
          <a:p>
            <a:pPr>
              <a:spcAft>
                <a:spcPts val="4500"/>
              </a:spcAft>
              <a:defRPr/>
            </a:pPr>
            <a:r>
              <a:rPr lang="en-US" sz="4800" b="1" dirty="0">
                <a:solidFill>
                  <a:srgbClr val="26448B"/>
                </a:solidFill>
              </a:rPr>
              <a:t>We Are Student Centered</a:t>
            </a:r>
          </a:p>
        </p:txBody>
      </p:sp>
      <p:sp>
        <p:nvSpPr>
          <p:cNvPr id="2" name="TextBox 1"/>
          <p:cNvSpPr txBox="1"/>
          <p:nvPr userDrawn="1"/>
        </p:nvSpPr>
        <p:spPr>
          <a:xfrm rot="21148861">
            <a:off x="665894" y="629788"/>
            <a:ext cx="990600" cy="584775"/>
          </a:xfrm>
          <a:prstGeom prst="rect">
            <a:avLst/>
          </a:prstGeom>
          <a:noFill/>
        </p:spPr>
        <p:txBody>
          <a:bodyPr wrap="square" rtlCol="0">
            <a:spAutoFit/>
          </a:bodyPr>
          <a:lstStyle/>
          <a:p>
            <a:pPr algn="ctr"/>
            <a:r>
              <a:rPr lang="en-US" sz="3200" dirty="0">
                <a:solidFill>
                  <a:srgbClr val="26448B"/>
                </a:solidFill>
              </a:rPr>
              <a:t>ACS</a:t>
            </a:r>
          </a:p>
        </p:txBody>
      </p:sp>
    </p:spTree>
    <p:extLst>
      <p:ext uri="{BB962C8B-B14F-4D97-AF65-F5344CB8AC3E}">
        <p14:creationId xmlns:p14="http://schemas.microsoft.com/office/powerpoint/2010/main" val="323140606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7_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r>
              <a:rPr lang="en-US" dirty="0">
                <a:solidFill>
                  <a:srgbClr val="FFFFFF">
                    <a:lumMod val="75000"/>
                  </a:srgbClr>
                </a:solidFill>
              </a:rPr>
              <a:t>© 2020-21</a:t>
            </a:r>
          </a:p>
        </p:txBody>
      </p:sp>
      <p:sp>
        <p:nvSpPr>
          <p:cNvPr id="8" name="Slide Number Placeholder 7"/>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9" name="Text Placeholder 8"/>
          <p:cNvSpPr>
            <a:spLocks noGrp="1"/>
          </p:cNvSpPr>
          <p:nvPr>
            <p:ph type="body" sz="quarter" idx="13"/>
          </p:nvPr>
        </p:nvSpPr>
        <p:spPr>
          <a:xfrm>
            <a:off x="228600" y="1828800"/>
            <a:ext cx="8686800" cy="914400"/>
          </a:xfrm>
        </p:spPr>
        <p:txBody>
          <a:bodyPr>
            <a:normAutofit/>
          </a:bodyPr>
          <a:lstStyle>
            <a:lvl1pPr marL="0" indent="0">
              <a:buNone/>
              <a:defRPr sz="3600"/>
            </a:lvl1pPr>
          </a:lstStyle>
          <a:p>
            <a:pPr lvl="0"/>
            <a:r>
              <a:rPr lang="en-US"/>
              <a:t>Click to edit Master text styles</a:t>
            </a:r>
          </a:p>
        </p:txBody>
      </p:sp>
      <p:sp>
        <p:nvSpPr>
          <p:cNvPr id="10" name="Text Placeholder 8"/>
          <p:cNvSpPr>
            <a:spLocks noGrp="1"/>
          </p:cNvSpPr>
          <p:nvPr>
            <p:ph type="body" sz="quarter" idx="14"/>
          </p:nvPr>
        </p:nvSpPr>
        <p:spPr>
          <a:xfrm>
            <a:off x="228600" y="3646098"/>
            <a:ext cx="8686800" cy="914400"/>
          </a:xfrm>
        </p:spPr>
        <p:txBody>
          <a:bodyPr>
            <a:normAutofit/>
          </a:bodyPr>
          <a:lstStyle>
            <a:lvl1pPr marL="0" indent="0">
              <a:buNone/>
              <a:defRPr sz="2800"/>
            </a:lvl1pPr>
          </a:lstStyle>
          <a:p>
            <a:pPr lvl="0"/>
            <a:r>
              <a:rPr lang="en-US"/>
              <a:t>Click to edit Master text styles</a:t>
            </a:r>
          </a:p>
        </p:txBody>
      </p:sp>
    </p:spTree>
    <p:extLst>
      <p:ext uri="{BB962C8B-B14F-4D97-AF65-F5344CB8AC3E}">
        <p14:creationId xmlns:p14="http://schemas.microsoft.com/office/powerpoint/2010/main" val="25112778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25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3160713" cy="7048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40124" y="304800"/>
            <a:ext cx="5375275" cy="6248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1862137"/>
            <a:ext cx="31607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dirty="0">
                <a:solidFill>
                  <a:srgbClr val="FFFFFF">
                    <a:lumMod val="75000"/>
                  </a:srgbClr>
                </a:solidFill>
              </a:rPr>
              <a:t>© 2020-21</a:t>
            </a:r>
          </a:p>
        </p:txBody>
      </p:sp>
      <p:sp>
        <p:nvSpPr>
          <p:cNvPr id="10" name="Slide Number Placeholder 9"/>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929464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2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5102225"/>
            <a:ext cx="8653732"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28600" y="1143000"/>
            <a:ext cx="8653732" cy="3886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28600" y="5668963"/>
            <a:ext cx="865373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dirty="0">
                <a:solidFill>
                  <a:srgbClr val="FFFFFF">
                    <a:lumMod val="75000"/>
                  </a:srgbClr>
                </a:solidFill>
              </a:rPr>
              <a:t>© 2020-21</a:t>
            </a:r>
          </a:p>
        </p:txBody>
      </p:sp>
      <p:sp>
        <p:nvSpPr>
          <p:cNvPr id="10" name="Slide Number Placeholder 9"/>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40054855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FFFFFF">
                    <a:lumMod val="75000"/>
                  </a:srgbClr>
                </a:solidFill>
              </a:rPr>
              <a:t>© 2020-21</a:t>
            </a:r>
          </a:p>
        </p:txBody>
      </p:sp>
      <p:sp>
        <p:nvSpPr>
          <p:cNvPr id="3" name="Footer Placeholder 2"/>
          <p:cNvSpPr>
            <a:spLocks noGrp="1"/>
          </p:cNvSpPr>
          <p:nvPr>
            <p:ph type="ftr" sz="quarter" idx="11"/>
          </p:nvPr>
        </p:nvSpPr>
        <p:spPr>
          <a:xfrm>
            <a:off x="3276600" y="5867400"/>
            <a:ext cx="3086100" cy="365125"/>
          </a:xfrm>
          <a:prstGeom prst="rect">
            <a:avLst/>
          </a:prstGeom>
        </p:spPr>
        <p:txBody>
          <a:bodyPr/>
          <a:lstStyle/>
          <a:p>
            <a:pPr>
              <a:defRPr/>
            </a:pPr>
            <a:endParaRPr lang="en-US" dirty="0">
              <a:solidFill>
                <a:srgbClr val="26448B"/>
              </a:solidFill>
            </a:endParaRPr>
          </a:p>
        </p:txBody>
      </p:sp>
      <p:sp>
        <p:nvSpPr>
          <p:cNvPr id="4" name="Slide Number Placeholder 3"/>
          <p:cNvSpPr>
            <a:spLocks noGrp="1"/>
          </p:cNvSpPr>
          <p:nvPr>
            <p:ph type="sldNum" sz="quarter" idx="12"/>
          </p:nvPr>
        </p:nvSpPr>
        <p:spPr/>
        <p:txBody>
          <a:bodyPr/>
          <a:lstStyle/>
          <a:p>
            <a:pPr>
              <a:defRPr/>
            </a:pPr>
            <a:fld id="{33429651-A5FA-4AD7-A974-CF574D8EC85A}" type="slidenum">
              <a:rPr lang="en-US" smtClean="0">
                <a:solidFill>
                  <a:srgbClr val="FFFFFF">
                    <a:lumMod val="75000"/>
                  </a:srgbClr>
                </a:solidFill>
              </a:rPr>
              <a:pPr>
                <a:defRPr/>
              </a:pPr>
              <a:t>‹#›</a:t>
            </a:fld>
            <a:endParaRPr lang="en-US" dirty="0">
              <a:solidFill>
                <a:srgbClr val="FFFFFF">
                  <a:lumMod val="75000"/>
                </a:srgbClr>
              </a:solidFill>
            </a:endParaRPr>
          </a:p>
        </p:txBody>
      </p:sp>
    </p:spTree>
    <p:extLst>
      <p:ext uri="{BB962C8B-B14F-4D97-AF65-F5344CB8AC3E}">
        <p14:creationId xmlns:p14="http://schemas.microsoft.com/office/powerpoint/2010/main" val="45356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userDrawn="1">
  <p:cSld name="7_Blank no logo">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C7E537-F31E-4D87-AFF4-DF1118FD168A}" type="slidenum">
              <a:rPr lang="en-US" smtClean="0"/>
              <a:pPr/>
              <a:t>‹#›</a:t>
            </a:fld>
            <a:endParaRPr lang="en-US" dirty="0"/>
          </a:p>
        </p:txBody>
      </p:sp>
      <p:sp>
        <p:nvSpPr>
          <p:cNvPr id="4" name="Date Placeholder 9"/>
          <p:cNvSpPr>
            <a:spLocks noGrp="1"/>
          </p:cNvSpPr>
          <p:nvPr>
            <p:ph type="dt" sz="half" idx="10"/>
          </p:nvPr>
        </p:nvSpPr>
        <p:spPr>
          <a:xfrm>
            <a:off x="228600" y="6553200"/>
            <a:ext cx="1143000" cy="304800"/>
          </a:xfrm>
        </p:spPr>
        <p:txBody>
          <a:bodyPr/>
          <a:lstStyle/>
          <a:p>
            <a:r>
              <a:rPr lang="en-US" dirty="0"/>
              <a:t>© 2020-21</a:t>
            </a:r>
          </a:p>
        </p:txBody>
      </p:sp>
    </p:spTree>
    <p:extLst>
      <p:ext uri="{BB962C8B-B14F-4D97-AF65-F5344CB8AC3E}">
        <p14:creationId xmlns:p14="http://schemas.microsoft.com/office/powerpoint/2010/main" val="128079432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Self-Check Questions</a:t>
            </a:r>
          </a:p>
        </p:txBody>
      </p:sp>
      <p:sp>
        <p:nvSpPr>
          <p:cNvPr id="3" name="Date Placeholder 2"/>
          <p:cNvSpPr>
            <a:spLocks noGrp="1"/>
          </p:cNvSpPr>
          <p:nvPr>
            <p:ph type="dt" sz="half" idx="10"/>
          </p:nvPr>
        </p:nvSpPr>
        <p:spPr/>
        <p:txBody>
          <a:bodyPr/>
          <a:lstStyle/>
          <a:p>
            <a:r>
              <a:rPr lang="en-US" dirty="0"/>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pPr/>
              <a:t>‹#›</a:t>
            </a:fld>
            <a:endParaRPr lang="en-US" dirty="0"/>
          </a:p>
        </p:txBody>
      </p:sp>
    </p:spTree>
    <p:extLst>
      <p:ext uri="{BB962C8B-B14F-4D97-AF65-F5344CB8AC3E}">
        <p14:creationId xmlns:p14="http://schemas.microsoft.com/office/powerpoint/2010/main" val="288689370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userDrawn="1">
  <p:cSld name="12_Title and Content">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C7E537-F31E-4D87-AFF4-DF1118FD168A}" type="slidenum">
              <a:rPr lang="en-US" smtClean="0"/>
              <a:pPr/>
              <a:t>‹#›</a:t>
            </a:fld>
            <a:endParaRPr lang="en-US" dirty="0"/>
          </a:p>
        </p:txBody>
      </p:sp>
      <p:sp>
        <p:nvSpPr>
          <p:cNvPr id="4" name="Date Placeholder 9"/>
          <p:cNvSpPr>
            <a:spLocks noGrp="1"/>
          </p:cNvSpPr>
          <p:nvPr>
            <p:ph type="dt" sz="half" idx="10"/>
          </p:nvPr>
        </p:nvSpPr>
        <p:spPr>
          <a:xfrm>
            <a:off x="228600" y="6553200"/>
            <a:ext cx="1295400" cy="228600"/>
          </a:xfrm>
          <a:prstGeom prst="rect">
            <a:avLst/>
          </a:prstGeom>
        </p:spPr>
        <p:txBody>
          <a:bodyPr/>
          <a:lstStyle/>
          <a:p>
            <a:r>
              <a:rPr lang="en-US" dirty="0"/>
              <a:t>© 2020-21</a:t>
            </a:r>
          </a:p>
        </p:txBody>
      </p:sp>
    </p:spTree>
    <p:extLst>
      <p:ext uri="{BB962C8B-B14F-4D97-AF65-F5344CB8AC3E}">
        <p14:creationId xmlns:p14="http://schemas.microsoft.com/office/powerpoint/2010/main" val="248191218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70668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 2020-21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1A58C6-7010-4DE7-9CEF-CA763C69BBCB}" type="slidenum">
              <a:rPr lang="en-US" smtClean="0"/>
              <a:pPr/>
              <a:t>‹#›</a:t>
            </a:fld>
            <a:endParaRPr lang="en-US" dirty="0"/>
          </a:p>
        </p:txBody>
      </p:sp>
    </p:spTree>
    <p:extLst>
      <p:ext uri="{BB962C8B-B14F-4D97-AF65-F5344CB8AC3E}">
        <p14:creationId xmlns:p14="http://schemas.microsoft.com/office/powerpoint/2010/main" val="422159043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398603207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4" name="Date Placeholder 9"/>
          <p:cNvSpPr>
            <a:spLocks noGrp="1"/>
          </p:cNvSpPr>
          <p:nvPr>
            <p:ph type="dt" sz="half" idx="10"/>
          </p:nvPr>
        </p:nvSpPr>
        <p:spPr>
          <a:xfrm>
            <a:off x="228600" y="6553200"/>
            <a:ext cx="1005840" cy="18288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163466671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29" y="2971800"/>
            <a:ext cx="9144000" cy="3279648"/>
          </a:xfrm>
          <a:prstGeom prst="rect">
            <a:avLst/>
          </a:prstGeom>
        </p:spPr>
      </p:pic>
      <p:sp>
        <p:nvSpPr>
          <p:cNvPr id="2" name="Title 1"/>
          <p:cNvSpPr>
            <a:spLocks noGrp="1"/>
          </p:cNvSpPr>
          <p:nvPr>
            <p:ph type="ctrTitle" hasCustomPrompt="1"/>
          </p:nvPr>
        </p:nvSpPr>
        <p:spPr>
          <a:xfrm>
            <a:off x="457200" y="2133600"/>
            <a:ext cx="4036012" cy="1466850"/>
          </a:xfrm>
        </p:spPr>
        <p:txBody>
          <a:bodyPr/>
          <a:lstStyle>
            <a:lvl1pPr>
              <a:defRPr>
                <a:solidFill>
                  <a:schemeClr val="tx1">
                    <a:lumMod val="75000"/>
                  </a:schemeClr>
                </a:solidFill>
              </a:defRPr>
            </a:lvl1pPr>
          </a:lstStyle>
          <a:p>
            <a:r>
              <a:rPr lang="en-US"/>
              <a:t>WASC/CDE</a:t>
            </a:r>
            <a:endParaRPr lang="en-US" dirty="0"/>
          </a:p>
        </p:txBody>
      </p:sp>
      <p:sp>
        <p:nvSpPr>
          <p:cNvPr id="3" name="Subtitle 2"/>
          <p:cNvSpPr>
            <a:spLocks noGrp="1"/>
          </p:cNvSpPr>
          <p:nvPr>
            <p:ph type="subTitle" idx="1" hasCustomPrompt="1"/>
          </p:nvPr>
        </p:nvSpPr>
        <p:spPr>
          <a:xfrm>
            <a:off x="457200" y="3886200"/>
            <a:ext cx="3200400" cy="1752600"/>
          </a:xfrm>
        </p:spPr>
        <p:txBody>
          <a:bodyPr/>
          <a:lstStyle>
            <a:lvl1pPr marL="0" indent="0" algn="ctr">
              <a:buNone/>
              <a:defRPr>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2015 Schools</a:t>
            </a:r>
          </a:p>
        </p:txBody>
      </p:sp>
      <p:sp>
        <p:nvSpPr>
          <p:cNvPr id="4" name="Date Placeholder 3"/>
          <p:cNvSpPr>
            <a:spLocks noGrp="1"/>
          </p:cNvSpPr>
          <p:nvPr>
            <p:ph type="dt" sz="half" idx="10"/>
          </p:nvPr>
        </p:nvSpPr>
        <p:spPr/>
        <p:txBody>
          <a:bodyPr/>
          <a:lstStyle>
            <a:lvl1pPr>
              <a:defRPr sz="900">
                <a:solidFill>
                  <a:schemeClr val="tx2">
                    <a:lumMod val="50000"/>
                    <a:lumOff val="50000"/>
                  </a:schemeClr>
                </a:solidFill>
              </a:defRPr>
            </a:lvl1pPr>
          </a:lstStyle>
          <a:p>
            <a:r>
              <a:rPr lang="en-US" dirty="0">
                <a:solidFill>
                  <a:srgbClr val="000000">
                    <a:lumMod val="50000"/>
                    <a:lumOff val="50000"/>
                  </a:srgbClr>
                </a:solidFill>
              </a:rPr>
              <a:t>© 2020-21</a:t>
            </a:r>
          </a:p>
        </p:txBody>
      </p:sp>
      <p:sp>
        <p:nvSpPr>
          <p:cNvPr id="5" name="Footer Placeholder 4"/>
          <p:cNvSpPr>
            <a:spLocks noGrp="1"/>
          </p:cNvSpPr>
          <p:nvPr>
            <p:ph type="ftr" sz="quarter" idx="11"/>
          </p:nvPr>
        </p:nvSpPr>
        <p:spPr/>
        <p:txBody>
          <a:bodyPr/>
          <a:lstStyle>
            <a:lvl1pPr>
              <a:defRPr sz="900">
                <a:solidFill>
                  <a:schemeClr val="tx2">
                    <a:lumMod val="50000"/>
                    <a:lumOff val="50000"/>
                  </a:schemeClr>
                </a:solidFill>
              </a:defRPr>
            </a:lvl1p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lvl1pPr>
              <a:defRPr sz="900">
                <a:solidFill>
                  <a:schemeClr val="tx2">
                    <a:lumMod val="50000"/>
                    <a:lumOff val="50000"/>
                  </a:schemeClr>
                </a:solidFill>
              </a:defRPr>
            </a:lvl1p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210078103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57200" y="1371600"/>
            <a:ext cx="8229600" cy="5120640"/>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lumMod val="50000"/>
                    <a:lumOff val="50000"/>
                  </a:srgbClr>
                </a:solidFill>
              </a:rPr>
              <a:t>© 2020-21</a:t>
            </a: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7019296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p:cNvSpPr/>
          <p:nvPr userDrawn="1"/>
        </p:nvSpPr>
        <p:spPr>
          <a:xfrm>
            <a:off x="228600" y="130629"/>
            <a:ext cx="9144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Content Placeholder 2"/>
          <p:cNvSpPr>
            <a:spLocks noGrp="1"/>
          </p:cNvSpPr>
          <p:nvPr>
            <p:ph idx="1"/>
          </p:nvPr>
        </p:nvSpPr>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lumMod val="50000"/>
                    <a:lumOff val="50000"/>
                  </a:srgbClr>
                </a:solidFill>
              </a:rPr>
              <a:t>© 2020-21</a:t>
            </a:r>
          </a:p>
        </p:txBody>
      </p:sp>
      <p:sp>
        <p:nvSpPr>
          <p:cNvPr id="2" name="Title 1"/>
          <p:cNvSpPr>
            <a:spLocks noGrp="1"/>
          </p:cNvSpPr>
          <p:nvPr>
            <p:ph type="title"/>
          </p:nvPr>
        </p:nvSpPr>
        <p:spPr>
          <a:xfrm>
            <a:off x="457200" y="287819"/>
            <a:ext cx="8229600" cy="914400"/>
          </a:xfrm>
        </p:spPr>
        <p:txBody>
          <a:bodyPr/>
          <a:lstStyle>
            <a:lvl1pPr>
              <a:defRPr/>
            </a:lvl1pPr>
          </a:lstStyle>
          <a:p>
            <a:r>
              <a:rPr lang="en-US" dirty="0"/>
              <a:t>Click to edit Master title style</a:t>
            </a: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256741004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solidFill>
                  <a:srgbClr val="000000">
                    <a:lumMod val="50000"/>
                    <a:lumOff val="50000"/>
                  </a:srgbClr>
                </a:solidFill>
              </a:rPr>
              <a:t>© 2020-21</a:t>
            </a: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219046403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dirty="0">
                <a:solidFill>
                  <a:srgbClr val="000000">
                    <a:lumMod val="50000"/>
                    <a:lumOff val="50000"/>
                  </a:srgbClr>
                </a:solidFill>
              </a:rPr>
              <a:t>© 2020-21</a:t>
            </a:r>
          </a:p>
        </p:txBody>
      </p:sp>
      <p:sp>
        <p:nvSpPr>
          <p:cNvPr id="6" name="Footer Placeholder 5"/>
          <p:cNvSpPr>
            <a:spLocks noGrp="1"/>
          </p:cNvSpPr>
          <p:nvPr>
            <p:ph type="ftr" sz="quarter" idx="11"/>
          </p:nvPr>
        </p:nvSpPr>
        <p:spPr/>
        <p:txBody>
          <a:bodyPr/>
          <a:lstStyle/>
          <a:p>
            <a:endParaRPr lang="en-US" dirty="0">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1346355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dirty="0">
                <a:solidFill>
                  <a:srgbClr val="000000">
                    <a:lumMod val="50000"/>
                    <a:lumOff val="50000"/>
                  </a:srgbClr>
                </a:solidFill>
              </a:rPr>
              <a:t>© 2020-21</a:t>
            </a:r>
          </a:p>
        </p:txBody>
      </p:sp>
      <p:sp>
        <p:nvSpPr>
          <p:cNvPr id="8" name="Footer Placeholder 7"/>
          <p:cNvSpPr>
            <a:spLocks noGrp="1"/>
          </p:cNvSpPr>
          <p:nvPr>
            <p:ph type="ftr" sz="quarter" idx="11"/>
          </p:nvPr>
        </p:nvSpPr>
        <p:spPr/>
        <p:txBody>
          <a:bodyPr/>
          <a:lstStyle/>
          <a:p>
            <a:endParaRPr lang="en-US"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80783433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solidFill>
                  <a:srgbClr val="000000">
                    <a:lumMod val="50000"/>
                    <a:lumOff val="50000"/>
                  </a:srgbClr>
                </a:solidFill>
              </a:rPr>
              <a:t>© 2020-21</a:t>
            </a:r>
          </a:p>
        </p:txBody>
      </p:sp>
      <p:sp>
        <p:nvSpPr>
          <p:cNvPr id="4" name="Footer Placeholder 3"/>
          <p:cNvSpPr>
            <a:spLocks noGrp="1"/>
          </p:cNvSpPr>
          <p:nvPr>
            <p:ph type="ftr" sz="quarter" idx="11"/>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89305955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solidFill>
                  <a:srgbClr val="000000">
                    <a:lumMod val="50000"/>
                    <a:lumOff val="50000"/>
                  </a:srgbClr>
                </a:solidFill>
              </a:rPr>
              <a:t>© 2020-21</a:t>
            </a:r>
          </a:p>
        </p:txBody>
      </p:sp>
      <p:sp>
        <p:nvSpPr>
          <p:cNvPr id="4" name="Footer Placeholder 3"/>
          <p:cNvSpPr>
            <a:spLocks noGrp="1"/>
          </p:cNvSpPr>
          <p:nvPr>
            <p:ph type="ftr" sz="quarter" idx="11"/>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cxnSp>
        <p:nvCxnSpPr>
          <p:cNvPr id="7" name="Straight Connector 6"/>
          <p:cNvCxnSpPr/>
          <p:nvPr userDrawn="1"/>
        </p:nvCxnSpPr>
        <p:spPr>
          <a:xfrm>
            <a:off x="76200" y="0"/>
            <a:ext cx="2590800" cy="65532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034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 2020-21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1A58C6-7010-4DE7-9CEF-CA763C69BBCB}" type="slidenum">
              <a:rPr lang="en-US" smtClean="0"/>
              <a:pPr/>
              <a:t>‹#›</a:t>
            </a:fld>
            <a:endParaRPr lang="en-US" dirty="0"/>
          </a:p>
        </p:txBody>
      </p:sp>
    </p:spTree>
    <p:extLst>
      <p:ext uri="{BB962C8B-B14F-4D97-AF65-F5344CB8AC3E}">
        <p14:creationId xmlns:p14="http://schemas.microsoft.com/office/powerpoint/2010/main" val="717386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lumMod val="50000"/>
                    <a:lumOff val="50000"/>
                  </a:srgbClr>
                </a:solidFill>
              </a:rPr>
              <a:t>© 2020-21</a:t>
            </a:r>
          </a:p>
        </p:txBody>
      </p:sp>
      <p:sp>
        <p:nvSpPr>
          <p:cNvPr id="3" name="Footer Placeholder 2"/>
          <p:cNvSpPr>
            <a:spLocks noGrp="1"/>
          </p:cNvSpPr>
          <p:nvPr>
            <p:ph type="ftr" sz="quarter" idx="11"/>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21634563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lumMod val="50000"/>
                    <a:lumOff val="50000"/>
                  </a:srgbClr>
                </a:solidFill>
              </a:rPr>
              <a:t>© 2020-21</a:t>
            </a:r>
          </a:p>
        </p:txBody>
      </p:sp>
      <p:sp>
        <p:nvSpPr>
          <p:cNvPr id="3" name="Footer Placeholder 2"/>
          <p:cNvSpPr>
            <a:spLocks noGrp="1"/>
          </p:cNvSpPr>
          <p:nvPr>
            <p:ph type="ftr" sz="quarter" idx="11"/>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Tree>
    <p:extLst>
      <p:ext uri="{BB962C8B-B14F-4D97-AF65-F5344CB8AC3E}">
        <p14:creationId xmlns:p14="http://schemas.microsoft.com/office/powerpoint/2010/main" val="616201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WASC/CDE Self-Study</a:t>
            </a:r>
          </a:p>
        </p:txBody>
      </p:sp>
      <p:sp>
        <p:nvSpPr>
          <p:cNvPr id="3" name="Date Placeholder 2"/>
          <p:cNvSpPr>
            <a:spLocks noGrp="1"/>
          </p:cNvSpPr>
          <p:nvPr>
            <p:ph type="dt" sz="half" idx="10"/>
          </p:nvPr>
        </p:nvSpPr>
        <p:spPr/>
        <p:txBody>
          <a:bodyPr/>
          <a:lstStyle/>
          <a:p>
            <a:r>
              <a:rPr lang="en-US" dirty="0">
                <a:solidFill>
                  <a:srgbClr val="000000">
                    <a:lumMod val="50000"/>
                    <a:lumOff val="50000"/>
                  </a:srgbClr>
                </a:solidFill>
              </a:rPr>
              <a:t>© 2020-21</a:t>
            </a:r>
          </a:p>
        </p:txBody>
      </p:sp>
      <p:sp>
        <p:nvSpPr>
          <p:cNvPr id="4" name="Footer Placeholder 3"/>
          <p:cNvSpPr>
            <a:spLocks noGrp="1"/>
          </p:cNvSpPr>
          <p:nvPr>
            <p:ph type="ftr" sz="quarter" idx="11"/>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9664" y="1905000"/>
            <a:ext cx="8424672" cy="3681984"/>
          </a:xfrm>
          <a:prstGeom prst="rect">
            <a:avLst/>
          </a:prstGeom>
        </p:spPr>
      </p:pic>
    </p:spTree>
    <p:extLst>
      <p:ext uri="{BB962C8B-B14F-4D97-AF65-F5344CB8AC3E}">
        <p14:creationId xmlns:p14="http://schemas.microsoft.com/office/powerpoint/2010/main" val="234975713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27983" y="304800"/>
            <a:ext cx="7467600" cy="914400"/>
          </a:xfrm>
        </p:spPr>
        <p:txBody>
          <a:bodyPr/>
          <a:lstStyle>
            <a:lvl1pPr>
              <a:defRPr/>
            </a:lvl1pPr>
          </a:lstStyle>
          <a:p>
            <a:r>
              <a:rPr lang="en-US" dirty="0"/>
              <a:t>WASC Criteria</a:t>
            </a:r>
          </a:p>
        </p:txBody>
      </p:sp>
      <p:sp>
        <p:nvSpPr>
          <p:cNvPr id="3" name="Date Placeholder 2"/>
          <p:cNvSpPr>
            <a:spLocks noGrp="1"/>
          </p:cNvSpPr>
          <p:nvPr>
            <p:ph type="dt" sz="half" idx="10"/>
          </p:nvPr>
        </p:nvSpPr>
        <p:spPr/>
        <p:txBody>
          <a:bodyPr/>
          <a:lstStyle/>
          <a:p>
            <a:r>
              <a:rPr lang="en-US" dirty="0">
                <a:solidFill>
                  <a:srgbClr val="000000">
                    <a:lumMod val="50000"/>
                    <a:lumOff val="50000"/>
                  </a:srgbClr>
                </a:solidFill>
              </a:rPr>
              <a:t>© 2020-21</a:t>
            </a:r>
          </a:p>
        </p:txBody>
      </p:sp>
      <p:sp>
        <p:nvSpPr>
          <p:cNvPr id="4" name="Footer Placeholder 3"/>
          <p:cNvSpPr>
            <a:spLocks noGrp="1"/>
          </p:cNvSpPr>
          <p:nvPr>
            <p:ph type="ftr" sz="quarter" idx="11"/>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669" y="1617451"/>
            <a:ext cx="7862661" cy="4783347"/>
          </a:xfrm>
          <a:prstGeom prst="rect">
            <a:avLst/>
          </a:prstGeom>
        </p:spPr>
      </p:pic>
    </p:spTree>
    <p:extLst>
      <p:ext uri="{BB962C8B-B14F-4D97-AF65-F5344CB8AC3E}">
        <p14:creationId xmlns:p14="http://schemas.microsoft.com/office/powerpoint/2010/main" val="201321226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WASC Visiting Committee Report</a:t>
            </a:r>
          </a:p>
        </p:txBody>
      </p:sp>
      <p:sp>
        <p:nvSpPr>
          <p:cNvPr id="3" name="Date Placeholder 2"/>
          <p:cNvSpPr>
            <a:spLocks noGrp="1"/>
          </p:cNvSpPr>
          <p:nvPr>
            <p:ph type="dt" sz="half" idx="10"/>
          </p:nvPr>
        </p:nvSpPr>
        <p:spPr/>
        <p:txBody>
          <a:bodyPr/>
          <a:lstStyle/>
          <a:p>
            <a:r>
              <a:rPr lang="en-US" dirty="0">
                <a:solidFill>
                  <a:srgbClr val="000000">
                    <a:lumMod val="50000"/>
                    <a:lumOff val="50000"/>
                  </a:srgbClr>
                </a:solidFill>
              </a:rPr>
              <a:t>© 2020-21</a:t>
            </a:r>
          </a:p>
        </p:txBody>
      </p:sp>
      <p:sp>
        <p:nvSpPr>
          <p:cNvPr id="4" name="Footer Placeholder 3"/>
          <p:cNvSpPr>
            <a:spLocks noGrp="1"/>
          </p:cNvSpPr>
          <p:nvPr>
            <p:ph type="ftr" sz="quarter" idx="11"/>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517" y="2133600"/>
            <a:ext cx="8424672" cy="3681984"/>
          </a:xfrm>
          <a:prstGeom prst="rect">
            <a:avLst/>
          </a:prstGeom>
        </p:spPr>
      </p:pic>
    </p:spTree>
    <p:extLst>
      <p:ext uri="{BB962C8B-B14F-4D97-AF65-F5344CB8AC3E}">
        <p14:creationId xmlns:p14="http://schemas.microsoft.com/office/powerpoint/2010/main" val="94505989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
            </a:r>
            <a:br>
              <a:rPr lang="en-US" dirty="0"/>
            </a:br>
            <a:r>
              <a:rPr lang="en-US" dirty="0"/>
              <a:t>Accreditation Cycle of Quality</a:t>
            </a:r>
          </a:p>
        </p:txBody>
      </p:sp>
      <p:sp>
        <p:nvSpPr>
          <p:cNvPr id="3" name="Date Placeholder 2"/>
          <p:cNvSpPr>
            <a:spLocks noGrp="1"/>
          </p:cNvSpPr>
          <p:nvPr>
            <p:ph type="dt" sz="half" idx="10"/>
          </p:nvPr>
        </p:nvSpPr>
        <p:spPr/>
        <p:txBody>
          <a:bodyPr/>
          <a:lstStyle/>
          <a:p>
            <a:r>
              <a:rPr lang="en-US" dirty="0">
                <a:solidFill>
                  <a:srgbClr val="000000">
                    <a:lumMod val="50000"/>
                    <a:lumOff val="50000"/>
                  </a:srgbClr>
                </a:solidFill>
              </a:rPr>
              <a:t>© 2020-21</a:t>
            </a:r>
          </a:p>
        </p:txBody>
      </p:sp>
      <p:sp>
        <p:nvSpPr>
          <p:cNvPr id="4" name="Footer Placeholder 3"/>
          <p:cNvSpPr>
            <a:spLocks noGrp="1"/>
          </p:cNvSpPr>
          <p:nvPr>
            <p:ph type="ftr" sz="quarter" idx="11"/>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9241" y="1316966"/>
            <a:ext cx="8439023" cy="5121215"/>
          </a:xfrm>
          <a:prstGeom prst="rect">
            <a:avLst/>
          </a:prstGeom>
        </p:spPr>
      </p:pic>
      <p:sp>
        <p:nvSpPr>
          <p:cNvPr id="7" name="TextBox 6"/>
          <p:cNvSpPr txBox="1"/>
          <p:nvPr userDrawn="1"/>
        </p:nvSpPr>
        <p:spPr>
          <a:xfrm>
            <a:off x="3733800" y="3277409"/>
            <a:ext cx="1905000" cy="1200329"/>
          </a:xfrm>
          <a:prstGeom prst="rect">
            <a:avLst/>
          </a:prstGeom>
          <a:noFill/>
        </p:spPr>
        <p:txBody>
          <a:bodyPr wrap="square" rtlCol="0">
            <a:spAutoFit/>
          </a:bodyPr>
          <a:lstStyle/>
          <a:p>
            <a:pPr algn="ctr"/>
            <a:r>
              <a:rPr lang="en-US" sz="3600" dirty="0">
                <a:solidFill>
                  <a:srgbClr val="26448B">
                    <a:lumMod val="75000"/>
                  </a:srgbClr>
                </a:solidFill>
              </a:rPr>
              <a:t>Focus on Learning</a:t>
            </a:r>
          </a:p>
        </p:txBody>
      </p:sp>
    </p:spTree>
    <p:extLst>
      <p:ext uri="{BB962C8B-B14F-4D97-AF65-F5344CB8AC3E}">
        <p14:creationId xmlns:p14="http://schemas.microsoft.com/office/powerpoint/2010/main" val="294911991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
            </a:r>
            <a:br>
              <a:rPr lang="en-US" dirty="0"/>
            </a:br>
            <a:r>
              <a:rPr lang="en-US" dirty="0"/>
              <a:t>Accreditation 6-Year Cycle</a:t>
            </a:r>
          </a:p>
        </p:txBody>
      </p:sp>
      <p:sp>
        <p:nvSpPr>
          <p:cNvPr id="3" name="Date Placeholder 2"/>
          <p:cNvSpPr>
            <a:spLocks noGrp="1"/>
          </p:cNvSpPr>
          <p:nvPr>
            <p:ph type="dt" sz="half" idx="10"/>
          </p:nvPr>
        </p:nvSpPr>
        <p:spPr/>
        <p:txBody>
          <a:bodyPr/>
          <a:lstStyle/>
          <a:p>
            <a:r>
              <a:rPr lang="en-US" dirty="0">
                <a:solidFill>
                  <a:srgbClr val="000000">
                    <a:lumMod val="50000"/>
                    <a:lumOff val="50000"/>
                  </a:srgbClr>
                </a:solidFill>
              </a:rPr>
              <a:t>© 2020-21</a:t>
            </a:r>
          </a:p>
        </p:txBody>
      </p:sp>
      <p:sp>
        <p:nvSpPr>
          <p:cNvPr id="4" name="Footer Placeholder 3"/>
          <p:cNvSpPr>
            <a:spLocks noGrp="1"/>
          </p:cNvSpPr>
          <p:nvPr>
            <p:ph type="ftr" sz="quarter" idx="11"/>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00" y="1295400"/>
            <a:ext cx="6461760" cy="5212080"/>
          </a:xfrm>
          <a:prstGeom prst="rect">
            <a:avLst/>
          </a:prstGeom>
        </p:spPr>
      </p:pic>
      <p:sp>
        <p:nvSpPr>
          <p:cNvPr id="10" name="TextBox 9"/>
          <p:cNvSpPr txBox="1"/>
          <p:nvPr userDrawn="1"/>
        </p:nvSpPr>
        <p:spPr>
          <a:xfrm>
            <a:off x="3429000" y="3301276"/>
            <a:ext cx="1905000" cy="1200329"/>
          </a:xfrm>
          <a:prstGeom prst="rect">
            <a:avLst/>
          </a:prstGeom>
          <a:noFill/>
        </p:spPr>
        <p:txBody>
          <a:bodyPr wrap="square" rtlCol="0">
            <a:spAutoFit/>
          </a:bodyPr>
          <a:lstStyle/>
          <a:p>
            <a:pPr algn="ctr"/>
            <a:r>
              <a:rPr lang="en-US" sz="3600" dirty="0">
                <a:solidFill>
                  <a:srgbClr val="26448B">
                    <a:lumMod val="75000"/>
                  </a:srgbClr>
                </a:solidFill>
              </a:rPr>
              <a:t>Focus on Learning</a:t>
            </a:r>
          </a:p>
        </p:txBody>
      </p:sp>
    </p:spTree>
    <p:extLst>
      <p:ext uri="{BB962C8B-B14F-4D97-AF65-F5344CB8AC3E}">
        <p14:creationId xmlns:p14="http://schemas.microsoft.com/office/powerpoint/2010/main" val="55130494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lumMod val="50000"/>
                    <a:lumOff val="50000"/>
                  </a:srgbClr>
                </a:solidFill>
              </a:rPr>
              <a:t>© 2020-21</a:t>
            </a:r>
          </a:p>
        </p:txBody>
      </p:sp>
      <p:sp>
        <p:nvSpPr>
          <p:cNvPr id="3" name="Footer Placeholder 2"/>
          <p:cNvSpPr>
            <a:spLocks noGrp="1"/>
          </p:cNvSpPr>
          <p:nvPr>
            <p:ph type="ftr" sz="quarter" idx="11"/>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265176"/>
            <a:ext cx="8527793" cy="6211824"/>
          </a:xfrm>
          <a:prstGeom prst="rect">
            <a:avLst/>
          </a:prstGeom>
        </p:spPr>
      </p:pic>
    </p:spTree>
    <p:extLst>
      <p:ext uri="{BB962C8B-B14F-4D97-AF65-F5344CB8AC3E}">
        <p14:creationId xmlns:p14="http://schemas.microsoft.com/office/powerpoint/2010/main" val="264424377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000000">
                    <a:lumMod val="50000"/>
                    <a:lumOff val="50000"/>
                  </a:srgbClr>
                </a:solidFill>
              </a:rPr>
              <a:t>© 2020-21</a:t>
            </a:r>
          </a:p>
        </p:txBody>
      </p:sp>
      <p:sp>
        <p:nvSpPr>
          <p:cNvPr id="4" name="Footer Placeholder 3"/>
          <p:cNvSpPr>
            <a:spLocks noGrp="1"/>
          </p:cNvSpPr>
          <p:nvPr>
            <p:ph type="ftr" sz="quarter" idx="11"/>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
        <p:nvSpPr>
          <p:cNvPr id="6" name="Oval 5"/>
          <p:cNvSpPr/>
          <p:nvPr userDrawn="1"/>
        </p:nvSpPr>
        <p:spPr>
          <a:xfrm>
            <a:off x="152400" y="228600"/>
            <a:ext cx="1097280" cy="10972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TextBox 8"/>
          <p:cNvSpPr txBox="1"/>
          <p:nvPr userDrawn="1"/>
        </p:nvSpPr>
        <p:spPr>
          <a:xfrm>
            <a:off x="457200" y="1600200"/>
            <a:ext cx="3200400" cy="1323439"/>
          </a:xfrm>
          <a:prstGeom prst="rect">
            <a:avLst/>
          </a:prstGeom>
          <a:noFill/>
        </p:spPr>
        <p:txBody>
          <a:bodyPr wrap="square" rtlCol="0">
            <a:spAutoFit/>
          </a:bodyPr>
          <a:lstStyle/>
          <a:p>
            <a:pPr algn="ctr"/>
            <a:r>
              <a:rPr lang="en-US" sz="4000" dirty="0">
                <a:solidFill>
                  <a:srgbClr val="26448B"/>
                </a:solidFill>
              </a:rPr>
              <a:t>Directions 2015 Manual</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
            <a:off x="4192881" y="740136"/>
            <a:ext cx="4027517" cy="52120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6303970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000000">
                    <a:lumMod val="50000"/>
                    <a:lumOff val="50000"/>
                  </a:srgbClr>
                </a:solidFill>
              </a:rPr>
              <a:t>© 2020-21</a:t>
            </a:r>
          </a:p>
        </p:txBody>
      </p:sp>
      <p:sp>
        <p:nvSpPr>
          <p:cNvPr id="4" name="Footer Placeholder 3"/>
          <p:cNvSpPr>
            <a:spLocks noGrp="1"/>
          </p:cNvSpPr>
          <p:nvPr>
            <p:ph type="ftr" sz="quarter" idx="11"/>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
        <p:nvSpPr>
          <p:cNvPr id="8" name="Rectangle 7"/>
          <p:cNvSpPr/>
          <p:nvPr userDrawn="1"/>
        </p:nvSpPr>
        <p:spPr>
          <a:xfrm>
            <a:off x="76200" y="152400"/>
            <a:ext cx="12954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TextBox 10"/>
          <p:cNvSpPr txBox="1"/>
          <p:nvPr userDrawn="1"/>
        </p:nvSpPr>
        <p:spPr>
          <a:xfrm>
            <a:off x="457200" y="1600200"/>
            <a:ext cx="3200400" cy="1323439"/>
          </a:xfrm>
          <a:prstGeom prst="rect">
            <a:avLst/>
          </a:prstGeom>
          <a:noFill/>
        </p:spPr>
        <p:txBody>
          <a:bodyPr wrap="square" rtlCol="0">
            <a:spAutoFit/>
          </a:bodyPr>
          <a:lstStyle/>
          <a:p>
            <a:pPr algn="ctr"/>
            <a:r>
              <a:rPr lang="en-US" sz="4000" dirty="0">
                <a:solidFill>
                  <a:srgbClr val="48A345">
                    <a:lumMod val="50000"/>
                  </a:srgbClr>
                </a:solidFill>
              </a:rPr>
              <a:t>Directions 2016 Manual</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647555">
            <a:off x="4186172" y="864388"/>
            <a:ext cx="4027520" cy="52120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12488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 2020-21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1A58C6-7010-4DE7-9CEF-CA763C69BBCB}" type="slidenum">
              <a:rPr lang="en-US" smtClean="0"/>
              <a:pPr/>
              <a:t>‹#›</a:t>
            </a:fld>
            <a:endParaRPr lang="en-US" dirty="0"/>
          </a:p>
        </p:txBody>
      </p:sp>
    </p:spTree>
    <p:extLst>
      <p:ext uri="{BB962C8B-B14F-4D97-AF65-F5344CB8AC3E}">
        <p14:creationId xmlns:p14="http://schemas.microsoft.com/office/powerpoint/2010/main" val="87931426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287819"/>
            <a:ext cx="7589520" cy="914400"/>
          </a:xfrm>
        </p:spPr>
        <p:txBody>
          <a:bodyPr/>
          <a:lstStyle>
            <a:lvl1pPr>
              <a:defRPr baseline="0"/>
            </a:lvl1pPr>
          </a:lstStyle>
          <a:p>
            <a:endParaRPr lang="en-US" dirty="0"/>
          </a:p>
        </p:txBody>
      </p:sp>
      <p:sp>
        <p:nvSpPr>
          <p:cNvPr id="3" name="Date Placeholder 2"/>
          <p:cNvSpPr>
            <a:spLocks noGrp="1"/>
          </p:cNvSpPr>
          <p:nvPr>
            <p:ph type="dt" sz="half" idx="10"/>
          </p:nvPr>
        </p:nvSpPr>
        <p:spPr/>
        <p:txBody>
          <a:bodyPr/>
          <a:lstStyle/>
          <a:p>
            <a:r>
              <a:rPr lang="en-US" dirty="0">
                <a:solidFill>
                  <a:srgbClr val="000000">
                    <a:lumMod val="50000"/>
                    <a:lumOff val="50000"/>
                  </a:srgbClr>
                </a:solidFill>
              </a:rPr>
              <a:t>© 2020-21</a:t>
            </a:r>
          </a:p>
        </p:txBody>
      </p:sp>
      <p:sp>
        <p:nvSpPr>
          <p:cNvPr id="4" name="Footer Placeholder 3"/>
          <p:cNvSpPr>
            <a:spLocks noGrp="1"/>
          </p:cNvSpPr>
          <p:nvPr>
            <p:ph type="ftr" sz="quarter" idx="11"/>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1295400"/>
            <a:ext cx="8698992" cy="5334000"/>
          </a:xfrm>
          <a:prstGeom prst="rect">
            <a:avLst/>
          </a:prstGeom>
        </p:spPr>
      </p:pic>
      <p:sp>
        <p:nvSpPr>
          <p:cNvPr id="6" name="TextBox 5"/>
          <p:cNvSpPr txBox="1"/>
          <p:nvPr userDrawn="1"/>
        </p:nvSpPr>
        <p:spPr>
          <a:xfrm>
            <a:off x="5334000" y="457200"/>
            <a:ext cx="3494314" cy="646331"/>
          </a:xfrm>
          <a:prstGeom prst="rect">
            <a:avLst/>
          </a:prstGeom>
          <a:solidFill>
            <a:srgbClr val="E2CC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dirty="0">
                <a:solidFill>
                  <a:srgbClr val="26448B"/>
                </a:solidFill>
              </a:rPr>
              <a:t>Use the self-check questions to gauge your progress and quality.</a:t>
            </a:r>
          </a:p>
        </p:txBody>
      </p:sp>
    </p:spTree>
    <p:extLst>
      <p:ext uri="{BB962C8B-B14F-4D97-AF65-F5344CB8AC3E}">
        <p14:creationId xmlns:p14="http://schemas.microsoft.com/office/powerpoint/2010/main" val="176630607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lumMod val="50000"/>
                    <a:lumOff val="50000"/>
                  </a:srgbClr>
                </a:solidFill>
              </a:rPr>
              <a:t>© 2020-21</a:t>
            </a:r>
          </a:p>
        </p:txBody>
      </p:sp>
      <p:sp>
        <p:nvSpPr>
          <p:cNvPr id="3" name="Footer Placeholder 2"/>
          <p:cNvSpPr>
            <a:spLocks noGrp="1"/>
          </p:cNvSpPr>
          <p:nvPr>
            <p:ph type="ftr" sz="quarter" idx="11"/>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8708"/>
          <a:stretch/>
        </p:blipFill>
        <p:spPr>
          <a:xfrm>
            <a:off x="12192" y="0"/>
            <a:ext cx="9131808" cy="6477000"/>
          </a:xfrm>
          <a:prstGeom prst="rect">
            <a:avLst/>
          </a:prstGeom>
        </p:spPr>
      </p:pic>
    </p:spTree>
    <p:extLst>
      <p:ext uri="{BB962C8B-B14F-4D97-AF65-F5344CB8AC3E}">
        <p14:creationId xmlns:p14="http://schemas.microsoft.com/office/powerpoint/2010/main" val="386964521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solidFill>
                  <a:srgbClr val="000000">
                    <a:lumMod val="50000"/>
                    <a:lumOff val="50000"/>
                  </a:srgbClr>
                </a:solidFill>
              </a:rPr>
              <a:t>© 2020-21</a:t>
            </a:r>
          </a:p>
        </p:txBody>
      </p:sp>
      <p:sp>
        <p:nvSpPr>
          <p:cNvPr id="6" name="Footer Placeholder 5"/>
          <p:cNvSpPr>
            <a:spLocks noGrp="1"/>
          </p:cNvSpPr>
          <p:nvPr>
            <p:ph type="ftr" sz="quarter" idx="11"/>
          </p:nvPr>
        </p:nvSpPr>
        <p:spPr/>
        <p:txBody>
          <a:bodyPr/>
          <a:lstStyle/>
          <a:p>
            <a:endParaRPr lang="en-US" dirty="0">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84731432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solidFill>
                  <a:srgbClr val="000000">
                    <a:lumMod val="50000"/>
                    <a:lumOff val="50000"/>
                  </a:srgbClr>
                </a:solidFill>
              </a:rPr>
              <a:t>© 2020-21</a:t>
            </a:r>
          </a:p>
        </p:txBody>
      </p:sp>
      <p:sp>
        <p:nvSpPr>
          <p:cNvPr id="6" name="Footer Placeholder 5"/>
          <p:cNvSpPr>
            <a:spLocks noGrp="1"/>
          </p:cNvSpPr>
          <p:nvPr>
            <p:ph type="ftr" sz="quarter" idx="11"/>
          </p:nvPr>
        </p:nvSpPr>
        <p:spPr/>
        <p:txBody>
          <a:bodyPr/>
          <a:lstStyle/>
          <a:p>
            <a:endParaRPr lang="en-US" dirty="0">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215275741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solidFill>
                  <a:srgbClr val="000000">
                    <a:lumMod val="50000"/>
                    <a:lumOff val="50000"/>
                  </a:srgbClr>
                </a:solidFill>
              </a:rPr>
              <a:t>© 2020-21</a:t>
            </a: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69703005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solidFill>
                  <a:srgbClr val="000000">
                    <a:lumMod val="50000"/>
                    <a:lumOff val="50000"/>
                  </a:srgbClr>
                </a:solidFill>
              </a:rPr>
              <a:t>© 2020-21</a:t>
            </a: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49460066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
        <p:nvSpPr>
          <p:cNvPr id="5" name="Text Placeholder 4"/>
          <p:cNvSpPr>
            <a:spLocks noGrp="1"/>
          </p:cNvSpPr>
          <p:nvPr>
            <p:ph type="body" sz="quarter" idx="13"/>
          </p:nvPr>
        </p:nvSpPr>
        <p:spPr>
          <a:xfrm>
            <a:off x="228600" y="1371600"/>
            <a:ext cx="86868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9"/>
          <p:cNvSpPr>
            <a:spLocks noGrp="1"/>
          </p:cNvSpPr>
          <p:nvPr>
            <p:ph type="dt" sz="half" idx="10"/>
          </p:nvPr>
        </p:nvSpPr>
        <p:spPr>
          <a:xfrm>
            <a:off x="228600" y="6553200"/>
            <a:ext cx="1005840" cy="182880"/>
          </a:xfrm>
        </p:spPr>
        <p:txBody>
          <a:bodyPr/>
          <a:lstStyle/>
          <a:p>
            <a:r>
              <a:rPr lang="en-US" dirty="0">
                <a:solidFill>
                  <a:srgbClr val="000000">
                    <a:lumMod val="50000"/>
                    <a:lumOff val="50000"/>
                  </a:srgbClr>
                </a:solidFill>
              </a:rPr>
              <a:t>© 2020-21</a:t>
            </a:r>
          </a:p>
        </p:txBody>
      </p:sp>
    </p:spTree>
    <p:extLst>
      <p:ext uri="{BB962C8B-B14F-4D97-AF65-F5344CB8AC3E}">
        <p14:creationId xmlns:p14="http://schemas.microsoft.com/office/powerpoint/2010/main" val="380286995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8_Road to Action Plan">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CC7E537-F31E-4D87-AFF4-DF1118FD168A}"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
        <p:nvSpPr>
          <p:cNvPr id="14" name="Title 1"/>
          <p:cNvSpPr>
            <a:spLocks noGrp="1"/>
          </p:cNvSpPr>
          <p:nvPr>
            <p:ph type="title" hasCustomPrompt="1"/>
          </p:nvPr>
        </p:nvSpPr>
        <p:spPr>
          <a:xfrm>
            <a:off x="990600" y="274638"/>
            <a:ext cx="7924800" cy="868362"/>
          </a:xfrm>
        </p:spPr>
        <p:txBody>
          <a:bodyPr/>
          <a:lstStyle>
            <a:lvl1pPr>
              <a:defRPr/>
            </a:lvl1pPr>
          </a:lstStyle>
          <a:p>
            <a:r>
              <a:rPr lang="en-US" dirty="0"/>
              <a:t>Road to the Action Plan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0" y="1247775"/>
            <a:ext cx="8778240" cy="5407152"/>
          </a:xfrm>
          <a:prstGeom prst="rect">
            <a:avLst/>
          </a:prstGeom>
        </p:spPr>
      </p:pic>
      <p:sp>
        <p:nvSpPr>
          <p:cNvPr id="6" name="Date Placeholder 9"/>
          <p:cNvSpPr>
            <a:spLocks noGrp="1"/>
          </p:cNvSpPr>
          <p:nvPr>
            <p:ph type="dt" sz="half" idx="10"/>
          </p:nvPr>
        </p:nvSpPr>
        <p:spPr>
          <a:xfrm>
            <a:off x="228600" y="6553200"/>
            <a:ext cx="1005840" cy="182880"/>
          </a:xfrm>
        </p:spPr>
        <p:txBody>
          <a:bodyPr/>
          <a:lstStyle/>
          <a:p>
            <a:r>
              <a:rPr lang="en-US" dirty="0">
                <a:solidFill>
                  <a:srgbClr val="000000">
                    <a:lumMod val="50000"/>
                    <a:lumOff val="50000"/>
                  </a:srgbClr>
                </a:solidFill>
              </a:rPr>
              <a:t>© 2020-21</a:t>
            </a:r>
          </a:p>
        </p:txBody>
      </p:sp>
    </p:spTree>
    <p:extLst>
      <p:ext uri="{BB962C8B-B14F-4D97-AF65-F5344CB8AC3E}">
        <p14:creationId xmlns:p14="http://schemas.microsoft.com/office/powerpoint/2010/main" val="130979779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000000">
                    <a:lumMod val="50000"/>
                    <a:lumOff val="50000"/>
                  </a:srgbClr>
                </a:solidFill>
              </a:rPr>
              <a:t>© 2020-21</a:t>
            </a:r>
          </a:p>
        </p:txBody>
      </p:sp>
      <p:sp>
        <p:nvSpPr>
          <p:cNvPr id="4" name="Footer Placeholder 3"/>
          <p:cNvSpPr>
            <a:spLocks noGrp="1"/>
          </p:cNvSpPr>
          <p:nvPr>
            <p:ph type="ftr" sz="quarter" idx="11"/>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4009113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userDrawn="1">
  <p:cSld name="1_Title Slide">
    <p:bg>
      <p:bgRef idx="1001">
        <a:schemeClr val="bg1"/>
      </p:bgRef>
    </p:bg>
    <p:spTree>
      <p:nvGrpSpPr>
        <p:cNvPr id="1" name=""/>
        <p:cNvGrpSpPr/>
        <p:nvPr/>
      </p:nvGrpSpPr>
      <p:grpSpPr>
        <a:xfrm>
          <a:off x="0" y="0"/>
          <a:ext cx="0" cy="0"/>
          <a:chOff x="0" y="0"/>
          <a:chExt cx="0" cy="0"/>
        </a:xfrm>
      </p:grpSpPr>
      <p:sp>
        <p:nvSpPr>
          <p:cNvPr id="15" name="Date Placeholder 14"/>
          <p:cNvSpPr>
            <a:spLocks noGrp="1"/>
          </p:cNvSpPr>
          <p:nvPr>
            <p:ph type="dt" sz="half" idx="10"/>
          </p:nvPr>
        </p:nvSpPr>
        <p:spPr/>
        <p:txBody>
          <a:bodyPr/>
          <a:lstStyle/>
          <a:p>
            <a:r>
              <a:rPr lang="en-US" dirty="0">
                <a:solidFill>
                  <a:srgbClr val="000000">
                    <a:lumMod val="50000"/>
                    <a:lumOff val="50000"/>
                  </a:srgbClr>
                </a:solidFill>
              </a:rPr>
              <a:t>© 2020-21</a:t>
            </a:r>
          </a:p>
        </p:txBody>
      </p:sp>
      <p:sp>
        <p:nvSpPr>
          <p:cNvPr id="17" name="Slide Number Placeholder 16"/>
          <p:cNvSpPr>
            <a:spLocks noGrp="1"/>
          </p:cNvSpPr>
          <p:nvPr>
            <p:ph type="sldNum" sz="quarter" idx="12"/>
          </p:nvPr>
        </p:nvSpPr>
        <p:spPr/>
        <p:txBody>
          <a:bodyPr/>
          <a:lstStyle/>
          <a:p>
            <a:fld id="{FCC7E537-F31E-4D87-AFF4-DF1118FD168A}"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pic>
        <p:nvPicPr>
          <p:cNvPr id="7" name="Picture 2" descr="S:\PUBLICATIONS\LOGOS AND SIGNATURES\Logos\OFFICIAL ACS WASC LOGOS-NEW\2019 Logo\wascLOGOrgbTAG.jpg">
            <a:extLst>
              <a:ext uri="{FF2B5EF4-FFF2-40B4-BE49-F238E27FC236}">
                <a16:creationId xmlns="" xmlns:a16="http://schemas.microsoft.com/office/drawing/2014/main" id="{62EE328D-6307-4B8E-B8FF-676424779B7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39960" y="571500"/>
            <a:ext cx="3664080" cy="1028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FD72095B-D297-41B3-A4DB-F1B393DCEC89}"/>
              </a:ext>
            </a:extLst>
          </p:cNvPr>
          <p:cNvSpPr/>
          <p:nvPr userDrawn="1"/>
        </p:nvSpPr>
        <p:spPr>
          <a:xfrm>
            <a:off x="0" y="2133600"/>
            <a:ext cx="9143999" cy="4876800"/>
          </a:xfrm>
          <a:prstGeom prst="rect">
            <a:avLst/>
          </a:prstGeom>
          <a:solidFill>
            <a:srgbClr val="E5C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a:extLst>
              <a:ext uri="{FF2B5EF4-FFF2-40B4-BE49-F238E27FC236}">
                <a16:creationId xmlns="" xmlns:a16="http://schemas.microsoft.com/office/drawing/2014/main" id="{44A3C6B9-6C02-477D-9E23-6B6B0DCE4E96}"/>
              </a:ext>
            </a:extLst>
          </p:cNvPr>
          <p:cNvSpPr/>
          <p:nvPr userDrawn="1"/>
        </p:nvSpPr>
        <p:spPr>
          <a:xfrm>
            <a:off x="1" y="1993392"/>
            <a:ext cx="9143999" cy="18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6448B"/>
              </a:solidFill>
            </a:endParaRPr>
          </a:p>
        </p:txBody>
      </p:sp>
    </p:spTree>
    <p:extLst>
      <p:ext uri="{BB962C8B-B14F-4D97-AF65-F5344CB8AC3E}">
        <p14:creationId xmlns:p14="http://schemas.microsoft.com/office/powerpoint/2010/main" val="2238563178"/>
      </p:ext>
    </p:extLst>
  </p:cSld>
  <p:clrMapOvr>
    <a:overrideClrMapping bg1="lt1" tx1="dk1" bg2="lt2" tx2="dk2" accent1="accent1" accent2="accent2" accent3="accent3" accent4="accent4" accent5="accent5" accent6="accent6" hlink="hlink" folHlink="folHlink"/>
  </p:clrMapOvr>
  <p:extLst>
    <p:ext uri="{DCECCB84-F9BA-43D5-87BE-67443E8EF086}">
      <p15:sldGuideLst xmlns="" xmlns:p15="http://schemas.microsoft.com/office/powerpoint/2012/main">
        <p15:guide id="1" pos="144" userDrawn="1">
          <p15:clr>
            <a:srgbClr val="FBAE40"/>
          </p15:clr>
        </p15:guide>
        <p15:guide id="2" pos="5616" userDrawn="1">
          <p15:clr>
            <a:srgbClr val="FBAE40"/>
          </p15:clr>
        </p15:guide>
        <p15:guide id="3" pos="2880" userDrawn="1">
          <p15:clr>
            <a:srgbClr val="FBAE40"/>
          </p15:clr>
        </p15:guide>
        <p15:guide id="4" orient="horz" pos="144" userDrawn="1">
          <p15:clr>
            <a:srgbClr val="FBAE40"/>
          </p15:clr>
        </p15:guide>
        <p15:guide id="6" orient="horz" pos="4128" userDrawn="1">
          <p15:clr>
            <a:srgbClr val="FBAE40"/>
          </p15:clr>
        </p15:guide>
        <p15:guide id="13" orient="horz" pos="134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Road to Action Plan">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CC7E537-F31E-4D87-AFF4-DF1118FD168A}" type="slidenum">
              <a:rPr lang="en-US" smtClean="0"/>
              <a:pPr/>
              <a:t>‹#›</a:t>
            </a:fld>
            <a:endParaRPr lang="en-US" dirty="0"/>
          </a:p>
        </p:txBody>
      </p:sp>
      <p:sp>
        <p:nvSpPr>
          <p:cNvPr id="14" name="Title 1"/>
          <p:cNvSpPr>
            <a:spLocks noGrp="1"/>
          </p:cNvSpPr>
          <p:nvPr>
            <p:ph type="title" hasCustomPrompt="1"/>
          </p:nvPr>
        </p:nvSpPr>
        <p:spPr>
          <a:xfrm>
            <a:off x="990600" y="274638"/>
            <a:ext cx="7924800" cy="868362"/>
          </a:xfrm>
        </p:spPr>
        <p:txBody>
          <a:bodyPr/>
          <a:lstStyle>
            <a:lvl1pPr>
              <a:defRPr/>
            </a:lvl1pPr>
          </a:lstStyle>
          <a:p>
            <a:r>
              <a:rPr lang="en-US" dirty="0"/>
              <a:t>Road to the Action Plan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0" y="1247775"/>
            <a:ext cx="8778240" cy="5407152"/>
          </a:xfrm>
          <a:prstGeom prst="rect">
            <a:avLst/>
          </a:prstGeom>
        </p:spPr>
      </p:pic>
      <p:sp>
        <p:nvSpPr>
          <p:cNvPr id="6" name="Date Placeholder 9"/>
          <p:cNvSpPr>
            <a:spLocks noGrp="1"/>
          </p:cNvSpPr>
          <p:nvPr>
            <p:ph type="dt" sz="half" idx="10"/>
          </p:nvPr>
        </p:nvSpPr>
        <p:spPr>
          <a:xfrm>
            <a:off x="228600" y="6553200"/>
            <a:ext cx="1005840" cy="182880"/>
          </a:xfrm>
        </p:spPr>
        <p:txBody>
          <a:bodyPr/>
          <a:lstStyle/>
          <a:p>
            <a:r>
              <a:rPr lang="en-US" dirty="0"/>
              <a:t>© 2020-21</a:t>
            </a:r>
          </a:p>
        </p:txBody>
      </p:sp>
    </p:spTree>
    <p:extLst>
      <p:ext uri="{BB962C8B-B14F-4D97-AF65-F5344CB8AC3E}">
        <p14:creationId xmlns:p14="http://schemas.microsoft.com/office/powerpoint/2010/main" val="33056273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3_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000000">
                    <a:lumMod val="50000"/>
                    <a:lumOff val="50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62911053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5_Title and Blank">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dirty="0">
                <a:solidFill>
                  <a:srgbClr val="000000">
                    <a:lumMod val="50000"/>
                    <a:lumOff val="50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8772402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337500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Self-Check Questions</a:t>
            </a:r>
          </a:p>
        </p:txBody>
      </p:sp>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6" name="Picture 5">
            <a:extLst>
              <a:ext uri="{FF2B5EF4-FFF2-40B4-BE49-F238E27FC236}">
                <a16:creationId xmlns="" xmlns:a16="http://schemas.microsoft.com/office/drawing/2014/main" id="{D3C8DC90-B6BC-4D4C-8ACC-40111304D20C}"/>
              </a:ext>
            </a:extLst>
          </p:cNvPr>
          <p:cNvPicPr>
            <a:picLocks noChangeAspect="1"/>
          </p:cNvPicPr>
          <p:nvPr userDrawn="1"/>
        </p:nvPicPr>
        <p:blipFill>
          <a:blip r:embed="rId2">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150495" y="1476375"/>
            <a:ext cx="8926830" cy="5029200"/>
          </a:xfrm>
          <a:prstGeom prst="rect">
            <a:avLst/>
          </a:prstGeom>
        </p:spPr>
      </p:pic>
    </p:spTree>
    <p:extLst>
      <p:ext uri="{BB962C8B-B14F-4D97-AF65-F5344CB8AC3E}">
        <p14:creationId xmlns:p14="http://schemas.microsoft.com/office/powerpoint/2010/main" val="145230844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Ref idx="1001">
        <a:schemeClr val="bg1"/>
      </p:bgRef>
    </p:bg>
    <p:spTree>
      <p:nvGrpSpPr>
        <p:cNvPr id="1" name=""/>
        <p:cNvGrpSpPr/>
        <p:nvPr/>
      </p:nvGrpSpPr>
      <p:grpSpPr>
        <a:xfrm>
          <a:off x="0" y="0"/>
          <a:ext cx="0" cy="0"/>
          <a:chOff x="0" y="0"/>
          <a:chExt cx="0" cy="0"/>
        </a:xfrm>
      </p:grpSpPr>
      <p:sp>
        <p:nvSpPr>
          <p:cNvPr id="15" name="Date Placeholder 14"/>
          <p:cNvSpPr>
            <a:spLocks noGrp="1"/>
          </p:cNvSpPr>
          <p:nvPr>
            <p:ph type="dt" sz="half" idx="10"/>
          </p:nvPr>
        </p:nvSpPr>
        <p:spPr/>
        <p:txBody>
          <a:bodyPr/>
          <a:lstStyle/>
          <a:p>
            <a:r>
              <a:rPr lang="en-US" dirty="0">
                <a:solidFill>
                  <a:srgbClr val="FFFFFF">
                    <a:lumMod val="75000"/>
                  </a:srgbClr>
                </a:solidFill>
              </a:rPr>
              <a:t>© 2020-21</a:t>
            </a:r>
          </a:p>
        </p:txBody>
      </p:sp>
      <p:sp>
        <p:nvSpPr>
          <p:cNvPr id="17" name="Slide Number Placeholder 16"/>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7" name="Picture 2" descr="S:\PUBLICATIONS\LOGOS AND SIGNATURES\Logos\OFFICIAL ACS WASC LOGOS-NEW\2019 Logo\wascLOGOrgbTAG.jpg">
            <a:extLst>
              <a:ext uri="{FF2B5EF4-FFF2-40B4-BE49-F238E27FC236}">
                <a16:creationId xmlns="" xmlns:a16="http://schemas.microsoft.com/office/drawing/2014/main" id="{62EE328D-6307-4B8E-B8FF-676424779B7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39960" y="571500"/>
            <a:ext cx="3664080" cy="1028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FD72095B-D297-41B3-A4DB-F1B393DCEC89}"/>
              </a:ext>
            </a:extLst>
          </p:cNvPr>
          <p:cNvSpPr/>
          <p:nvPr userDrawn="1"/>
        </p:nvSpPr>
        <p:spPr>
          <a:xfrm>
            <a:off x="0" y="2133600"/>
            <a:ext cx="9143999" cy="4876800"/>
          </a:xfrm>
          <a:prstGeom prst="rect">
            <a:avLst/>
          </a:prstGeom>
          <a:solidFill>
            <a:srgbClr val="E5C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a:extLst>
              <a:ext uri="{FF2B5EF4-FFF2-40B4-BE49-F238E27FC236}">
                <a16:creationId xmlns="" xmlns:a16="http://schemas.microsoft.com/office/drawing/2014/main" id="{44A3C6B9-6C02-477D-9E23-6B6B0DCE4E96}"/>
              </a:ext>
            </a:extLst>
          </p:cNvPr>
          <p:cNvSpPr/>
          <p:nvPr userDrawn="1"/>
        </p:nvSpPr>
        <p:spPr>
          <a:xfrm>
            <a:off x="1" y="1993392"/>
            <a:ext cx="9143999" cy="18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6448B"/>
              </a:solidFill>
            </a:endParaRPr>
          </a:p>
        </p:txBody>
      </p:sp>
    </p:spTree>
    <p:extLst>
      <p:ext uri="{BB962C8B-B14F-4D97-AF65-F5344CB8AC3E}">
        <p14:creationId xmlns:p14="http://schemas.microsoft.com/office/powerpoint/2010/main" val="2990400483"/>
      </p:ext>
    </p:extLst>
  </p:cSld>
  <p:clrMapOvr>
    <a:overrideClrMapping bg1="lt1" tx1="dk1" bg2="lt2" tx2="dk2" accent1="accent1" accent2="accent2" accent3="accent3" accent4="accent4" accent5="accent5" accent6="accent6" hlink="hlink" folHlink="folHlink"/>
  </p:clrMapOvr>
  <p:extLst>
    <p:ext uri="{DCECCB84-F9BA-43D5-87BE-67443E8EF086}">
      <p15:sldGuideLst xmlns="" xmlns:p15="http://schemas.microsoft.com/office/powerpoint/2012/main">
        <p15:guide id="1" pos="144" userDrawn="1">
          <p15:clr>
            <a:srgbClr val="FBAE40"/>
          </p15:clr>
        </p15:guide>
        <p15:guide id="2" pos="5616" userDrawn="1">
          <p15:clr>
            <a:srgbClr val="FBAE40"/>
          </p15:clr>
        </p15:guide>
        <p15:guide id="3" pos="2880" userDrawn="1">
          <p15:clr>
            <a:srgbClr val="FBAE40"/>
          </p15:clr>
        </p15:guide>
        <p15:guide id="4" orient="horz" pos="144" userDrawn="1">
          <p15:clr>
            <a:srgbClr val="FBAE40"/>
          </p15:clr>
        </p15:guide>
        <p15:guide id="6" orient="horz" pos="4128" userDrawn="1">
          <p15:clr>
            <a:srgbClr val="FBAE40"/>
          </p15:clr>
        </p15:guide>
        <p15:guide id="13" orient="horz" pos="1344" userDrawn="1">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80518"/>
            <a:ext cx="7848600" cy="854015"/>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48188655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706" y="300170"/>
            <a:ext cx="7772400" cy="854015"/>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65215774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3_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08119693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4_Title and Blank">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7695666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5_Title and Blank">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4" name="Rectangle 3">
            <a:extLst>
              <a:ext uri="{FF2B5EF4-FFF2-40B4-BE49-F238E27FC236}">
                <a16:creationId xmlns="" xmlns:a16="http://schemas.microsoft.com/office/drawing/2014/main" id="{0258A09F-8F5B-442A-8BB2-E0F6034528C3}"/>
              </a:ext>
            </a:extLst>
          </p:cNvPr>
          <p:cNvSpPr/>
          <p:nvPr userDrawn="1"/>
        </p:nvSpPr>
        <p:spPr>
          <a:xfrm>
            <a:off x="4038600" y="6324600"/>
            <a:ext cx="106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0006473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t>© 2020-21</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1A58C6-7010-4DE7-9CEF-CA763C69BBCB}"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560290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5_Title and Blank Align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cxnSp>
        <p:nvCxnSpPr>
          <p:cNvPr id="5" name="Straight Connector 4"/>
          <p:cNvCxnSpPr/>
          <p:nvPr userDrawn="1"/>
        </p:nvCxnSpPr>
        <p:spPr>
          <a:xfrm>
            <a:off x="258536" y="1143000"/>
            <a:ext cx="1524000" cy="54689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010295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Self-Check Questions</a:t>
            </a:r>
          </a:p>
        </p:txBody>
      </p:sp>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6" name="Picture 5">
            <a:extLst>
              <a:ext uri="{FF2B5EF4-FFF2-40B4-BE49-F238E27FC236}">
                <a16:creationId xmlns="" xmlns:a16="http://schemas.microsoft.com/office/drawing/2014/main" id="{D3C8DC90-B6BC-4D4C-8ACC-40111304D20C}"/>
              </a:ext>
            </a:extLst>
          </p:cNvPr>
          <p:cNvPicPr>
            <a:picLocks noChangeAspect="1"/>
          </p:cNvPicPr>
          <p:nvPr userDrawn="1"/>
        </p:nvPicPr>
        <p:blipFill>
          <a:blip r:embed="rId2">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150495" y="1476375"/>
            <a:ext cx="8926830" cy="5029200"/>
          </a:xfrm>
          <a:prstGeom prst="rect">
            <a:avLst/>
          </a:prstGeom>
        </p:spPr>
      </p:pic>
    </p:spTree>
    <p:extLst>
      <p:ext uri="{BB962C8B-B14F-4D97-AF65-F5344CB8AC3E}">
        <p14:creationId xmlns:p14="http://schemas.microsoft.com/office/powerpoint/2010/main" val="354306688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D11D20-DD8F-4E53-A35A-CF3E414769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9C1571E-A8D4-4E87-B178-CD27F7447D95}"/>
              </a:ext>
            </a:extLst>
          </p:cNvPr>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a:extLst>
              <a:ext uri="{FF2B5EF4-FFF2-40B4-BE49-F238E27FC236}">
                <a16:creationId xmlns="" xmlns:a16="http://schemas.microsoft.com/office/drawing/2014/main" id="{A64544E1-38C7-4E57-998D-EF20342B8C66}"/>
              </a:ext>
            </a:extLst>
          </p:cNvPr>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97554485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objTx" preserve="1">
  <p:cSld name="8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7650" y="253092"/>
            <a:ext cx="3236976" cy="1097280"/>
          </a:xfrm>
        </p:spPr>
        <p:txBody>
          <a:bodyPr anchor="b"/>
          <a:lstStyle>
            <a:lvl1pPr algn="l">
              <a:defRPr sz="2800" b="0"/>
            </a:lvl1pPr>
          </a:lstStyle>
          <a:p>
            <a:r>
              <a:rPr lang="en-US" dirty="0"/>
              <a:t>Click to edit 	Master title</a:t>
            </a:r>
          </a:p>
        </p:txBody>
      </p:sp>
      <p:sp>
        <p:nvSpPr>
          <p:cNvPr id="3" name="Content Placeholder 2"/>
          <p:cNvSpPr>
            <a:spLocks noGrp="1"/>
          </p:cNvSpPr>
          <p:nvPr>
            <p:ph idx="1"/>
          </p:nvPr>
        </p:nvSpPr>
        <p:spPr>
          <a:xfrm>
            <a:off x="3575050" y="242887"/>
            <a:ext cx="5340350" cy="631031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8600" y="1862137"/>
            <a:ext cx="32369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6C9C55-D88D-4379-B679-308608143445}" type="slidenum">
              <a:rPr lang="en-US" smtClean="0">
                <a:solidFill>
                  <a:srgbClr val="FFFFFF">
                    <a:lumMod val="75000"/>
                  </a:srgbClr>
                </a:solidFill>
              </a:rPr>
              <a:pPr/>
              <a:t>‹#›</a:t>
            </a:fld>
            <a:endParaRPr lang="en-US" dirty="0">
              <a:solidFill>
                <a:srgbClr val="FFFFFF">
                  <a:lumMod val="75000"/>
                </a:srgbClr>
              </a:solidFill>
            </a:endParaRPr>
          </a:p>
        </p:txBody>
      </p:sp>
      <p:sp>
        <p:nvSpPr>
          <p:cNvPr id="8" name="Date Placeholder 9"/>
          <p:cNvSpPr>
            <a:spLocks noGrp="1"/>
          </p:cNvSpPr>
          <p:nvPr>
            <p:ph type="dt" sz="half" idx="10"/>
          </p:nvPr>
        </p:nvSpPr>
        <p:spPr>
          <a:xfrm>
            <a:off x="228600" y="6553200"/>
            <a:ext cx="11430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120872882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8225" y="4800600"/>
            <a:ext cx="7040880" cy="566738"/>
          </a:xfrm>
        </p:spPr>
        <p:txBody>
          <a:bodyPr anchor="b"/>
          <a:lstStyle>
            <a:lvl1pPr algn="l">
              <a:defRPr sz="3200" b="1"/>
            </a:lvl1pPr>
          </a:lstStyle>
          <a:p>
            <a:r>
              <a:rPr lang="en-US"/>
              <a:t>Click to edit Master title style</a:t>
            </a:r>
            <a:endParaRPr lang="en-US" dirty="0"/>
          </a:p>
        </p:txBody>
      </p:sp>
      <p:sp>
        <p:nvSpPr>
          <p:cNvPr id="3" name="Picture Placeholder 2"/>
          <p:cNvSpPr>
            <a:spLocks noGrp="1"/>
          </p:cNvSpPr>
          <p:nvPr>
            <p:ph type="pic" idx="1"/>
          </p:nvPr>
        </p:nvSpPr>
        <p:spPr>
          <a:xfrm>
            <a:off x="1038225" y="612775"/>
            <a:ext cx="70408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38225" y="5367338"/>
            <a:ext cx="704088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6C9C55-D88D-4379-B679-308608143445}" type="slidenum">
              <a:rPr lang="en-US" smtClean="0">
                <a:solidFill>
                  <a:srgbClr val="FFFFFF">
                    <a:lumMod val="75000"/>
                  </a:srgbClr>
                </a:solidFill>
              </a:rPr>
              <a:pPr/>
              <a:t>‹#›</a:t>
            </a:fld>
            <a:endParaRPr lang="en-US" dirty="0">
              <a:solidFill>
                <a:srgbClr val="FFFFFF">
                  <a:lumMod val="75000"/>
                </a:srgbClr>
              </a:solidFill>
            </a:endParaRPr>
          </a:p>
        </p:txBody>
      </p:sp>
      <p:sp>
        <p:nvSpPr>
          <p:cNvPr id="8" name="Date Placeholder 9"/>
          <p:cNvSpPr>
            <a:spLocks noGrp="1"/>
          </p:cNvSpPr>
          <p:nvPr>
            <p:ph type="dt" sz="half" idx="10"/>
          </p:nvPr>
        </p:nvSpPr>
        <p:spPr>
          <a:xfrm>
            <a:off x="228600" y="6553200"/>
            <a:ext cx="10668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247645931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secHead" preserve="1">
  <p:cSld name="1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5" name="Slide Number Placeholder 1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Date Placeholder 9"/>
          <p:cNvSpPr>
            <a:spLocks noGrp="1"/>
          </p:cNvSpPr>
          <p:nvPr>
            <p:ph type="dt" sz="half" idx="10"/>
          </p:nvPr>
        </p:nvSpPr>
        <p:spPr>
          <a:xfrm>
            <a:off x="228600" y="6553200"/>
            <a:ext cx="10668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393696514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67200" cy="51816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267200" cy="51816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7" name="Date Placeholder 9"/>
          <p:cNvSpPr>
            <a:spLocks noGrp="1"/>
          </p:cNvSpPr>
          <p:nvPr>
            <p:ph type="dt" sz="half" idx="10"/>
          </p:nvPr>
        </p:nvSpPr>
        <p:spPr>
          <a:xfrm>
            <a:off x="228600" y="6553200"/>
            <a:ext cx="1066800" cy="3048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372984561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13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28600" y="1219200"/>
            <a:ext cx="4268788" cy="731520"/>
          </a:xfrm>
        </p:spPr>
        <p:txBody>
          <a:bodyPr anchor="b"/>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8600" y="1981200"/>
            <a:ext cx="4268788" cy="457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219200"/>
            <a:ext cx="4270375" cy="731520"/>
          </a:xfrm>
        </p:spPr>
        <p:txBody>
          <a:bodyPr anchor="b"/>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81200"/>
            <a:ext cx="4270375" cy="45719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9" name="Date Placeholder 9"/>
          <p:cNvSpPr>
            <a:spLocks noGrp="1"/>
          </p:cNvSpPr>
          <p:nvPr>
            <p:ph type="dt" sz="half" idx="10"/>
          </p:nvPr>
        </p:nvSpPr>
        <p:spPr>
          <a:xfrm>
            <a:off x="228600" y="6553200"/>
            <a:ext cx="1005840" cy="18288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340003175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16_Chalkboard-Activitie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2" name="Picture 1"/>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0" y="-75168"/>
            <a:ext cx="9145290" cy="6949440"/>
          </a:xfrm>
          <a:prstGeom prst="rect">
            <a:avLst/>
          </a:prstGeom>
        </p:spPr>
      </p:pic>
    </p:spTree>
    <p:extLst>
      <p:ext uri="{BB962C8B-B14F-4D97-AF65-F5344CB8AC3E}">
        <p14:creationId xmlns:p14="http://schemas.microsoft.com/office/powerpoint/2010/main" val="268044971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25_WASC_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TextBox 5"/>
          <p:cNvSpPr txBox="1">
            <a:spLocks noChangeArrowheads="1"/>
          </p:cNvSpPr>
          <p:nvPr userDrawn="1"/>
        </p:nvSpPr>
        <p:spPr bwMode="auto">
          <a:xfrm>
            <a:off x="609600" y="914400"/>
            <a:ext cx="1143000" cy="5638800"/>
          </a:xfrm>
          <a:prstGeom prst="rect">
            <a:avLst/>
          </a:prstGeom>
          <a:noFill/>
          <a:ln w="9525">
            <a:noFill/>
            <a:miter lim="800000"/>
            <a:headEnd/>
            <a:tailEnd/>
          </a:ln>
        </p:spPr>
        <p:txBody>
          <a:bodyPr>
            <a:spAutoFit/>
          </a:bodyPr>
          <a:lstStyle/>
          <a:p>
            <a:pPr algn="ctr">
              <a:defRPr/>
            </a:pPr>
            <a:r>
              <a:rPr lang="en-US" sz="8800" b="1" dirty="0">
                <a:solidFill>
                  <a:srgbClr val="26448B"/>
                </a:solidFill>
              </a:rPr>
              <a:t>W</a:t>
            </a:r>
          </a:p>
          <a:p>
            <a:pPr algn="ctr">
              <a:defRPr/>
            </a:pPr>
            <a:r>
              <a:rPr lang="en-US" sz="8800" b="1" dirty="0">
                <a:solidFill>
                  <a:srgbClr val="26448B"/>
                </a:solidFill>
              </a:rPr>
              <a:t>A</a:t>
            </a:r>
          </a:p>
          <a:p>
            <a:pPr algn="ctr">
              <a:defRPr/>
            </a:pPr>
            <a:r>
              <a:rPr lang="en-US" sz="8800" b="1" dirty="0">
                <a:solidFill>
                  <a:srgbClr val="26448B"/>
                </a:solidFill>
              </a:rPr>
              <a:t>S</a:t>
            </a:r>
          </a:p>
          <a:p>
            <a:pPr algn="ctr">
              <a:defRPr/>
            </a:pPr>
            <a:r>
              <a:rPr lang="en-US" sz="8800" b="1" dirty="0">
                <a:solidFill>
                  <a:srgbClr val="26448B"/>
                </a:solidFill>
              </a:rPr>
              <a:t>C</a:t>
            </a:r>
          </a:p>
        </p:txBody>
      </p:sp>
      <p:sp>
        <p:nvSpPr>
          <p:cNvPr id="7" name="TextBox 6"/>
          <p:cNvSpPr txBox="1">
            <a:spLocks noChangeArrowheads="1"/>
          </p:cNvSpPr>
          <p:nvPr userDrawn="1"/>
        </p:nvSpPr>
        <p:spPr bwMode="auto">
          <a:xfrm>
            <a:off x="2133600" y="5486400"/>
            <a:ext cx="6629400" cy="830997"/>
          </a:xfrm>
          <a:prstGeom prst="rect">
            <a:avLst/>
          </a:prstGeom>
          <a:noFill/>
          <a:ln w="9525">
            <a:noFill/>
            <a:miter lim="800000"/>
            <a:headEnd/>
            <a:tailEnd/>
          </a:ln>
        </p:spPr>
        <p:txBody>
          <a:bodyPr wrap="square">
            <a:spAutoFit/>
          </a:bodyPr>
          <a:lstStyle/>
          <a:p>
            <a:pPr>
              <a:spcAft>
                <a:spcPts val="4500"/>
              </a:spcAft>
              <a:defRPr/>
            </a:pPr>
            <a:r>
              <a:rPr lang="en-US" sz="4800" b="1" dirty="0">
                <a:solidFill>
                  <a:srgbClr val="26448B"/>
                </a:solidFill>
              </a:rPr>
              <a:t>We Are Student Centered</a:t>
            </a:r>
          </a:p>
        </p:txBody>
      </p:sp>
      <p:sp>
        <p:nvSpPr>
          <p:cNvPr id="2" name="TextBox 1"/>
          <p:cNvSpPr txBox="1"/>
          <p:nvPr userDrawn="1"/>
        </p:nvSpPr>
        <p:spPr>
          <a:xfrm rot="21148861">
            <a:off x="665894" y="629788"/>
            <a:ext cx="990600" cy="584775"/>
          </a:xfrm>
          <a:prstGeom prst="rect">
            <a:avLst/>
          </a:prstGeom>
          <a:noFill/>
        </p:spPr>
        <p:txBody>
          <a:bodyPr wrap="square" rtlCol="0">
            <a:spAutoFit/>
          </a:bodyPr>
          <a:lstStyle/>
          <a:p>
            <a:pPr algn="ctr"/>
            <a:r>
              <a:rPr lang="en-US" sz="3200" dirty="0">
                <a:solidFill>
                  <a:srgbClr val="26448B"/>
                </a:solidFill>
              </a:rPr>
              <a:t>ACS</a:t>
            </a:r>
          </a:p>
        </p:txBody>
      </p:sp>
    </p:spTree>
    <p:extLst>
      <p:ext uri="{BB962C8B-B14F-4D97-AF65-F5344CB8AC3E}">
        <p14:creationId xmlns:p14="http://schemas.microsoft.com/office/powerpoint/2010/main" val="535546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7_Blank no logo">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C7E537-F31E-4D87-AFF4-DF1118FD168A}" type="slidenum">
              <a:rPr lang="en-US" smtClean="0"/>
              <a:pPr/>
              <a:t>‹#›</a:t>
            </a:fld>
            <a:endParaRPr lang="en-US" dirty="0"/>
          </a:p>
        </p:txBody>
      </p:sp>
      <p:sp>
        <p:nvSpPr>
          <p:cNvPr id="4" name="Date Placeholder 9"/>
          <p:cNvSpPr>
            <a:spLocks noGrp="1"/>
          </p:cNvSpPr>
          <p:nvPr>
            <p:ph type="dt" sz="half" idx="10"/>
          </p:nvPr>
        </p:nvSpPr>
        <p:spPr>
          <a:xfrm>
            <a:off x="228600" y="6553200"/>
            <a:ext cx="1143000" cy="304800"/>
          </a:xfrm>
        </p:spPr>
        <p:txBody>
          <a:bodyPr/>
          <a:lstStyle/>
          <a:p>
            <a:r>
              <a:rPr lang="en-US" dirty="0"/>
              <a:t>© 2020-21</a:t>
            </a:r>
          </a:p>
        </p:txBody>
      </p:sp>
    </p:spTree>
    <p:extLst>
      <p:ext uri="{BB962C8B-B14F-4D97-AF65-F5344CB8AC3E}">
        <p14:creationId xmlns:p14="http://schemas.microsoft.com/office/powerpoint/2010/main" val="208012868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7_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r>
              <a:rPr lang="en-US" dirty="0">
                <a:solidFill>
                  <a:srgbClr val="FFFFFF">
                    <a:lumMod val="75000"/>
                  </a:srgbClr>
                </a:solidFill>
              </a:rPr>
              <a:t>© 2020-21</a:t>
            </a:r>
          </a:p>
        </p:txBody>
      </p:sp>
      <p:sp>
        <p:nvSpPr>
          <p:cNvPr id="8" name="Slide Number Placeholder 7"/>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9" name="Text Placeholder 8"/>
          <p:cNvSpPr>
            <a:spLocks noGrp="1"/>
          </p:cNvSpPr>
          <p:nvPr>
            <p:ph type="body" sz="quarter" idx="13"/>
          </p:nvPr>
        </p:nvSpPr>
        <p:spPr>
          <a:xfrm>
            <a:off x="228600" y="1828800"/>
            <a:ext cx="8686800" cy="914400"/>
          </a:xfrm>
        </p:spPr>
        <p:txBody>
          <a:bodyPr>
            <a:normAutofit/>
          </a:bodyPr>
          <a:lstStyle>
            <a:lvl1pPr marL="0" indent="0">
              <a:buNone/>
              <a:defRPr sz="3600"/>
            </a:lvl1pPr>
          </a:lstStyle>
          <a:p>
            <a:pPr lvl="0"/>
            <a:r>
              <a:rPr lang="en-US"/>
              <a:t>Click to edit Master text styles</a:t>
            </a:r>
          </a:p>
        </p:txBody>
      </p:sp>
      <p:sp>
        <p:nvSpPr>
          <p:cNvPr id="10" name="Text Placeholder 8"/>
          <p:cNvSpPr>
            <a:spLocks noGrp="1"/>
          </p:cNvSpPr>
          <p:nvPr>
            <p:ph type="body" sz="quarter" idx="14"/>
          </p:nvPr>
        </p:nvSpPr>
        <p:spPr>
          <a:xfrm>
            <a:off x="228600" y="3646098"/>
            <a:ext cx="8686800" cy="914400"/>
          </a:xfrm>
        </p:spPr>
        <p:txBody>
          <a:bodyPr>
            <a:normAutofit/>
          </a:bodyPr>
          <a:lstStyle>
            <a:lvl1pPr marL="0" indent="0">
              <a:buNone/>
              <a:defRPr sz="2800"/>
            </a:lvl1pPr>
          </a:lstStyle>
          <a:p>
            <a:pPr lvl="0"/>
            <a:r>
              <a:rPr lang="en-US"/>
              <a:t>Click to edit Master text styles</a:t>
            </a:r>
          </a:p>
        </p:txBody>
      </p:sp>
    </p:spTree>
    <p:extLst>
      <p:ext uri="{BB962C8B-B14F-4D97-AF65-F5344CB8AC3E}">
        <p14:creationId xmlns:p14="http://schemas.microsoft.com/office/powerpoint/2010/main" val="126459465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25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3160713" cy="7048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40124" y="304800"/>
            <a:ext cx="5375275" cy="6248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1862137"/>
            <a:ext cx="31607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dirty="0">
                <a:solidFill>
                  <a:srgbClr val="FFFFFF">
                    <a:lumMod val="75000"/>
                  </a:srgbClr>
                </a:solidFill>
              </a:rPr>
              <a:t>© 2020-21</a:t>
            </a:r>
          </a:p>
        </p:txBody>
      </p:sp>
      <p:sp>
        <p:nvSpPr>
          <p:cNvPr id="10" name="Slide Number Placeholder 9"/>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336705369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2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5102225"/>
            <a:ext cx="8653732"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28600" y="1143000"/>
            <a:ext cx="8653732" cy="3886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28600" y="5668963"/>
            <a:ext cx="865373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dirty="0">
                <a:solidFill>
                  <a:srgbClr val="FFFFFF">
                    <a:lumMod val="75000"/>
                  </a:srgbClr>
                </a:solidFill>
              </a:rPr>
              <a:t>© 2020-21</a:t>
            </a:r>
          </a:p>
        </p:txBody>
      </p:sp>
      <p:sp>
        <p:nvSpPr>
          <p:cNvPr id="10" name="Slide Number Placeholder 9"/>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347255470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FFFFFF">
                    <a:lumMod val="75000"/>
                  </a:srgbClr>
                </a:solidFill>
              </a:rPr>
              <a:t>© 2020-21</a:t>
            </a:r>
          </a:p>
        </p:txBody>
      </p:sp>
      <p:sp>
        <p:nvSpPr>
          <p:cNvPr id="3" name="Footer Placeholder 2"/>
          <p:cNvSpPr>
            <a:spLocks noGrp="1"/>
          </p:cNvSpPr>
          <p:nvPr>
            <p:ph type="ftr" sz="quarter" idx="11"/>
          </p:nvPr>
        </p:nvSpPr>
        <p:spPr>
          <a:xfrm>
            <a:off x="3276600" y="5867400"/>
            <a:ext cx="3086100" cy="365125"/>
          </a:xfrm>
          <a:prstGeom prst="rect">
            <a:avLst/>
          </a:prstGeom>
        </p:spPr>
        <p:txBody>
          <a:bodyPr/>
          <a:lstStyle/>
          <a:p>
            <a:pPr>
              <a:defRPr/>
            </a:pPr>
            <a:endParaRPr lang="en-US" dirty="0">
              <a:solidFill>
                <a:srgbClr val="26448B"/>
              </a:solidFill>
            </a:endParaRPr>
          </a:p>
        </p:txBody>
      </p:sp>
      <p:sp>
        <p:nvSpPr>
          <p:cNvPr id="4" name="Slide Number Placeholder 3"/>
          <p:cNvSpPr>
            <a:spLocks noGrp="1"/>
          </p:cNvSpPr>
          <p:nvPr>
            <p:ph type="sldNum" sz="quarter" idx="12"/>
          </p:nvPr>
        </p:nvSpPr>
        <p:spPr/>
        <p:txBody>
          <a:bodyPr/>
          <a:lstStyle/>
          <a:p>
            <a:pPr>
              <a:defRPr/>
            </a:pPr>
            <a:fld id="{33429651-A5FA-4AD7-A974-CF574D8EC85A}" type="slidenum">
              <a:rPr lang="en-US" smtClean="0">
                <a:solidFill>
                  <a:srgbClr val="FFFFFF">
                    <a:lumMod val="75000"/>
                  </a:srgbClr>
                </a:solidFill>
              </a:rPr>
              <a:pPr>
                <a:defRPr/>
              </a:pPr>
              <a:t>‹#›</a:t>
            </a:fld>
            <a:endParaRPr lang="en-US" dirty="0">
              <a:solidFill>
                <a:srgbClr val="FFFFFF">
                  <a:lumMod val="75000"/>
                </a:srgbClr>
              </a:solidFill>
            </a:endParaRPr>
          </a:p>
        </p:txBody>
      </p:sp>
    </p:spTree>
    <p:extLst>
      <p:ext uri="{BB962C8B-B14F-4D97-AF65-F5344CB8AC3E}">
        <p14:creationId xmlns:p14="http://schemas.microsoft.com/office/powerpoint/2010/main" val="404920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Ref idx="1001">
        <a:schemeClr val="bg1"/>
      </p:bgRef>
    </p:bg>
    <p:spTree>
      <p:nvGrpSpPr>
        <p:cNvPr id="1" name=""/>
        <p:cNvGrpSpPr/>
        <p:nvPr/>
      </p:nvGrpSpPr>
      <p:grpSpPr>
        <a:xfrm>
          <a:off x="0" y="0"/>
          <a:ext cx="0" cy="0"/>
          <a:chOff x="0" y="0"/>
          <a:chExt cx="0" cy="0"/>
        </a:xfrm>
      </p:grpSpPr>
      <p:sp>
        <p:nvSpPr>
          <p:cNvPr id="15" name="Date Placeholder 14"/>
          <p:cNvSpPr>
            <a:spLocks noGrp="1"/>
          </p:cNvSpPr>
          <p:nvPr>
            <p:ph type="dt" sz="half" idx="10"/>
          </p:nvPr>
        </p:nvSpPr>
        <p:spPr/>
        <p:txBody>
          <a:bodyPr/>
          <a:lstStyle/>
          <a:p>
            <a:r>
              <a:rPr lang="en-US" dirty="0">
                <a:solidFill>
                  <a:srgbClr val="FFFFFF">
                    <a:lumMod val="75000"/>
                  </a:srgbClr>
                </a:solidFill>
              </a:rPr>
              <a:t>© 2020-21</a:t>
            </a:r>
          </a:p>
        </p:txBody>
      </p:sp>
      <p:sp>
        <p:nvSpPr>
          <p:cNvPr id="17" name="Slide Number Placeholder 16"/>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7" name="Picture 2" descr="S:\PUBLICATIONS\LOGOS AND SIGNATURES\Logos\OFFICIAL ACS WASC LOGOS-NEW\2019 Logo\wascLOGOrgbTAG.jpg">
            <a:extLst>
              <a:ext uri="{FF2B5EF4-FFF2-40B4-BE49-F238E27FC236}">
                <a16:creationId xmlns="" xmlns:a16="http://schemas.microsoft.com/office/drawing/2014/main" id="{62EE328D-6307-4B8E-B8FF-676424779B7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39960" y="571500"/>
            <a:ext cx="3664080" cy="1028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FD72095B-D297-41B3-A4DB-F1B393DCEC89}"/>
              </a:ext>
            </a:extLst>
          </p:cNvPr>
          <p:cNvSpPr/>
          <p:nvPr userDrawn="1"/>
        </p:nvSpPr>
        <p:spPr>
          <a:xfrm>
            <a:off x="0" y="2133600"/>
            <a:ext cx="9143999" cy="4876800"/>
          </a:xfrm>
          <a:prstGeom prst="rect">
            <a:avLst/>
          </a:prstGeom>
          <a:solidFill>
            <a:srgbClr val="E5C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a:extLst>
              <a:ext uri="{FF2B5EF4-FFF2-40B4-BE49-F238E27FC236}">
                <a16:creationId xmlns="" xmlns:a16="http://schemas.microsoft.com/office/drawing/2014/main" id="{44A3C6B9-6C02-477D-9E23-6B6B0DCE4E96}"/>
              </a:ext>
            </a:extLst>
          </p:cNvPr>
          <p:cNvSpPr/>
          <p:nvPr userDrawn="1"/>
        </p:nvSpPr>
        <p:spPr>
          <a:xfrm>
            <a:off x="1" y="1993392"/>
            <a:ext cx="9143999" cy="18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6448B"/>
              </a:solidFill>
            </a:endParaRPr>
          </a:p>
        </p:txBody>
      </p:sp>
    </p:spTree>
    <p:extLst>
      <p:ext uri="{BB962C8B-B14F-4D97-AF65-F5344CB8AC3E}">
        <p14:creationId xmlns:p14="http://schemas.microsoft.com/office/powerpoint/2010/main" val="2434330930"/>
      </p:ext>
    </p:extLst>
  </p:cSld>
  <p:clrMapOvr>
    <a:overrideClrMapping bg1="lt1" tx1="dk1" bg2="lt2" tx2="dk2" accent1="accent1" accent2="accent2" accent3="accent3" accent4="accent4" accent5="accent5" accent6="accent6" hlink="hlink" folHlink="folHlink"/>
  </p:clrMapOvr>
  <p:extLst>
    <p:ext uri="{DCECCB84-F9BA-43D5-87BE-67443E8EF086}">
      <p15:sldGuideLst xmlns="" xmlns:p15="http://schemas.microsoft.com/office/powerpoint/2012/main">
        <p15:guide id="1" pos="144" userDrawn="1">
          <p15:clr>
            <a:srgbClr val="FBAE40"/>
          </p15:clr>
        </p15:guide>
        <p15:guide id="2" pos="5616" userDrawn="1">
          <p15:clr>
            <a:srgbClr val="FBAE40"/>
          </p15:clr>
        </p15:guide>
        <p15:guide id="3" pos="2880" userDrawn="1">
          <p15:clr>
            <a:srgbClr val="FBAE40"/>
          </p15:clr>
        </p15:guide>
        <p15:guide id="4" orient="horz" pos="144" userDrawn="1">
          <p15:clr>
            <a:srgbClr val="FBAE40"/>
          </p15:clr>
        </p15:guide>
        <p15:guide id="6" orient="horz" pos="4128" userDrawn="1">
          <p15:clr>
            <a:srgbClr val="FBAE40"/>
          </p15:clr>
        </p15:guide>
        <p15:guide id="13" orient="horz" pos="1344" userDrawn="1">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80518"/>
            <a:ext cx="7848600" cy="854015"/>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60455693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706" y="300170"/>
            <a:ext cx="7772400" cy="854015"/>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43282603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3_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74759711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4_Title and Blank">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98601655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5_Title and Blank">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4" name="Rectangle 3">
            <a:extLst>
              <a:ext uri="{FF2B5EF4-FFF2-40B4-BE49-F238E27FC236}">
                <a16:creationId xmlns="" xmlns:a16="http://schemas.microsoft.com/office/drawing/2014/main" id="{0258A09F-8F5B-442A-8BB2-E0F6034528C3}"/>
              </a:ext>
            </a:extLst>
          </p:cNvPr>
          <p:cNvSpPr/>
          <p:nvPr userDrawn="1"/>
        </p:nvSpPr>
        <p:spPr>
          <a:xfrm>
            <a:off x="4038600" y="6324600"/>
            <a:ext cx="106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628729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5" name="Date Placeholder 14"/>
          <p:cNvSpPr>
            <a:spLocks noGrp="1"/>
          </p:cNvSpPr>
          <p:nvPr>
            <p:ph type="dt" sz="half" idx="10"/>
          </p:nvPr>
        </p:nvSpPr>
        <p:spPr/>
        <p:txBody>
          <a:bodyPr/>
          <a:lstStyle/>
          <a:p>
            <a:r>
              <a:rPr lang="en-US" dirty="0"/>
              <a:t>© 2020-21</a:t>
            </a:r>
          </a:p>
        </p:txBody>
      </p:sp>
      <p:sp>
        <p:nvSpPr>
          <p:cNvPr id="17" name="Slide Number Placeholder 16"/>
          <p:cNvSpPr>
            <a:spLocks noGrp="1"/>
          </p:cNvSpPr>
          <p:nvPr>
            <p:ph type="sldNum" sz="quarter" idx="12"/>
          </p:nvPr>
        </p:nvSpPr>
        <p:spPr/>
        <p:txBody>
          <a:bodyPr/>
          <a:lstStyle/>
          <a:p>
            <a:fld id="{FCC7E537-F31E-4D87-AFF4-DF1118FD168A}" type="slidenum">
              <a:rPr lang="en-US" smtClean="0"/>
              <a:pPr/>
              <a:t>‹#›</a:t>
            </a:fld>
            <a:endParaRPr lang="en-US" dirty="0"/>
          </a:p>
        </p:txBody>
      </p:sp>
      <p:pic>
        <p:nvPicPr>
          <p:cNvPr id="7" name="Picture 2" descr="S:\PUBLICATIONS\LOGOS AND SIGNATURES\Logos\OFFICIAL ACS WASC LOGOS-NEW\2019 Logo\wascLOGOrgbTAG.jpg">
            <a:extLst>
              <a:ext uri="{FF2B5EF4-FFF2-40B4-BE49-F238E27FC236}">
                <a16:creationId xmlns="" xmlns:a16="http://schemas.microsoft.com/office/drawing/2014/main" id="{62EE328D-6307-4B8E-B8FF-676424779B7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39960" y="571500"/>
            <a:ext cx="3664080" cy="1028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FD72095B-D297-41B3-A4DB-F1B393DCEC89}"/>
              </a:ext>
            </a:extLst>
          </p:cNvPr>
          <p:cNvSpPr/>
          <p:nvPr userDrawn="1"/>
        </p:nvSpPr>
        <p:spPr>
          <a:xfrm>
            <a:off x="0" y="2133600"/>
            <a:ext cx="9143999" cy="4876800"/>
          </a:xfrm>
          <a:prstGeom prst="rect">
            <a:avLst/>
          </a:prstGeom>
          <a:solidFill>
            <a:srgbClr val="E5C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44A3C6B9-6C02-477D-9E23-6B6B0DCE4E96}"/>
              </a:ext>
            </a:extLst>
          </p:cNvPr>
          <p:cNvSpPr/>
          <p:nvPr userDrawn="1"/>
        </p:nvSpPr>
        <p:spPr>
          <a:xfrm>
            <a:off x="1" y="1993392"/>
            <a:ext cx="9143999" cy="18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752060108"/>
      </p:ext>
    </p:extLst>
  </p:cSld>
  <p:clrMapOvr>
    <a:masterClrMapping/>
  </p:clrMapOvr>
  <p:extLst>
    <p:ext uri="{DCECCB84-F9BA-43D5-87BE-67443E8EF086}">
      <p15:sldGuideLst xmlns="" xmlns:p15="http://schemas.microsoft.com/office/powerpoint/2012/main">
        <p15:guide id="1" pos="144" userDrawn="1">
          <p15:clr>
            <a:srgbClr val="FBAE40"/>
          </p15:clr>
        </p15:guide>
        <p15:guide id="2" pos="5616" userDrawn="1">
          <p15:clr>
            <a:srgbClr val="FBAE40"/>
          </p15:clr>
        </p15:guide>
        <p15:guide id="3" pos="2880" userDrawn="1">
          <p15:clr>
            <a:srgbClr val="FBAE40"/>
          </p15:clr>
        </p15:guide>
        <p15:guide id="4" orient="horz" pos="144" userDrawn="1">
          <p15:clr>
            <a:srgbClr val="FBAE40"/>
          </p15:clr>
        </p15:guide>
        <p15:guide id="6" orient="horz" pos="4128" userDrawn="1">
          <p15:clr>
            <a:srgbClr val="FBAE40"/>
          </p15:clr>
        </p15:guide>
        <p15:guide id="13" orient="horz" pos="1344" userDrawn="1">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5_Title and Blank Align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cxnSp>
        <p:nvCxnSpPr>
          <p:cNvPr id="5" name="Straight Connector 4"/>
          <p:cNvCxnSpPr/>
          <p:nvPr userDrawn="1"/>
        </p:nvCxnSpPr>
        <p:spPr>
          <a:xfrm>
            <a:off x="258536" y="1143000"/>
            <a:ext cx="1524000" cy="54689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58905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Self-Check Questions</a:t>
            </a:r>
          </a:p>
        </p:txBody>
      </p:sp>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6" name="Picture 5">
            <a:extLst>
              <a:ext uri="{FF2B5EF4-FFF2-40B4-BE49-F238E27FC236}">
                <a16:creationId xmlns="" xmlns:a16="http://schemas.microsoft.com/office/drawing/2014/main" id="{D3C8DC90-B6BC-4D4C-8ACC-40111304D20C}"/>
              </a:ext>
            </a:extLst>
          </p:cNvPr>
          <p:cNvPicPr>
            <a:picLocks noChangeAspect="1"/>
          </p:cNvPicPr>
          <p:nvPr userDrawn="1"/>
        </p:nvPicPr>
        <p:blipFill>
          <a:blip r:embed="rId2">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150495" y="1476375"/>
            <a:ext cx="8926830" cy="5029200"/>
          </a:xfrm>
          <a:prstGeom prst="rect">
            <a:avLst/>
          </a:prstGeom>
        </p:spPr>
      </p:pic>
    </p:spTree>
    <p:extLst>
      <p:ext uri="{BB962C8B-B14F-4D97-AF65-F5344CB8AC3E}">
        <p14:creationId xmlns:p14="http://schemas.microsoft.com/office/powerpoint/2010/main" val="233195508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D11D20-DD8F-4E53-A35A-CF3E414769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9C1571E-A8D4-4E87-B178-CD27F7447D95}"/>
              </a:ext>
            </a:extLst>
          </p:cNvPr>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a:extLst>
              <a:ext uri="{FF2B5EF4-FFF2-40B4-BE49-F238E27FC236}">
                <a16:creationId xmlns="" xmlns:a16="http://schemas.microsoft.com/office/drawing/2014/main" id="{A64544E1-38C7-4E57-998D-EF20342B8C66}"/>
              </a:ext>
            </a:extLst>
          </p:cNvPr>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61402245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objTx" preserve="1">
  <p:cSld name="8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7650" y="253092"/>
            <a:ext cx="3236976" cy="1097280"/>
          </a:xfrm>
        </p:spPr>
        <p:txBody>
          <a:bodyPr anchor="b"/>
          <a:lstStyle>
            <a:lvl1pPr algn="l">
              <a:defRPr sz="2800" b="0"/>
            </a:lvl1pPr>
          </a:lstStyle>
          <a:p>
            <a:r>
              <a:rPr lang="en-US" dirty="0"/>
              <a:t>Click to edit 	Master title</a:t>
            </a:r>
          </a:p>
        </p:txBody>
      </p:sp>
      <p:sp>
        <p:nvSpPr>
          <p:cNvPr id="3" name="Content Placeholder 2"/>
          <p:cNvSpPr>
            <a:spLocks noGrp="1"/>
          </p:cNvSpPr>
          <p:nvPr>
            <p:ph idx="1"/>
          </p:nvPr>
        </p:nvSpPr>
        <p:spPr>
          <a:xfrm>
            <a:off x="3575050" y="242887"/>
            <a:ext cx="5340350" cy="631031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8600" y="1862137"/>
            <a:ext cx="32369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6C9C55-D88D-4379-B679-308608143445}" type="slidenum">
              <a:rPr lang="en-US" smtClean="0">
                <a:solidFill>
                  <a:srgbClr val="FFFFFF">
                    <a:lumMod val="75000"/>
                  </a:srgbClr>
                </a:solidFill>
              </a:rPr>
              <a:pPr/>
              <a:t>‹#›</a:t>
            </a:fld>
            <a:endParaRPr lang="en-US" dirty="0">
              <a:solidFill>
                <a:srgbClr val="FFFFFF">
                  <a:lumMod val="75000"/>
                </a:srgbClr>
              </a:solidFill>
            </a:endParaRPr>
          </a:p>
        </p:txBody>
      </p:sp>
      <p:sp>
        <p:nvSpPr>
          <p:cNvPr id="8" name="Date Placeholder 9"/>
          <p:cNvSpPr>
            <a:spLocks noGrp="1"/>
          </p:cNvSpPr>
          <p:nvPr>
            <p:ph type="dt" sz="half" idx="10"/>
          </p:nvPr>
        </p:nvSpPr>
        <p:spPr>
          <a:xfrm>
            <a:off x="228600" y="6553200"/>
            <a:ext cx="11430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274879347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8225" y="4800600"/>
            <a:ext cx="7040880" cy="566738"/>
          </a:xfrm>
        </p:spPr>
        <p:txBody>
          <a:bodyPr anchor="b"/>
          <a:lstStyle>
            <a:lvl1pPr algn="l">
              <a:defRPr sz="3200" b="1"/>
            </a:lvl1pPr>
          </a:lstStyle>
          <a:p>
            <a:r>
              <a:rPr lang="en-US"/>
              <a:t>Click to edit Master title style</a:t>
            </a:r>
            <a:endParaRPr lang="en-US" dirty="0"/>
          </a:p>
        </p:txBody>
      </p:sp>
      <p:sp>
        <p:nvSpPr>
          <p:cNvPr id="3" name="Picture Placeholder 2"/>
          <p:cNvSpPr>
            <a:spLocks noGrp="1"/>
          </p:cNvSpPr>
          <p:nvPr>
            <p:ph type="pic" idx="1"/>
          </p:nvPr>
        </p:nvSpPr>
        <p:spPr>
          <a:xfrm>
            <a:off x="1038225" y="612775"/>
            <a:ext cx="70408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38225" y="5367338"/>
            <a:ext cx="704088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6C9C55-D88D-4379-B679-308608143445}" type="slidenum">
              <a:rPr lang="en-US" smtClean="0">
                <a:solidFill>
                  <a:srgbClr val="FFFFFF">
                    <a:lumMod val="75000"/>
                  </a:srgbClr>
                </a:solidFill>
              </a:rPr>
              <a:pPr/>
              <a:t>‹#›</a:t>
            </a:fld>
            <a:endParaRPr lang="en-US" dirty="0">
              <a:solidFill>
                <a:srgbClr val="FFFFFF">
                  <a:lumMod val="75000"/>
                </a:srgbClr>
              </a:solidFill>
            </a:endParaRPr>
          </a:p>
        </p:txBody>
      </p:sp>
      <p:sp>
        <p:nvSpPr>
          <p:cNvPr id="8" name="Date Placeholder 9"/>
          <p:cNvSpPr>
            <a:spLocks noGrp="1"/>
          </p:cNvSpPr>
          <p:nvPr>
            <p:ph type="dt" sz="half" idx="10"/>
          </p:nvPr>
        </p:nvSpPr>
        <p:spPr>
          <a:xfrm>
            <a:off x="228600" y="6553200"/>
            <a:ext cx="10668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151532480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secHead" preserve="1">
  <p:cSld name="1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5" name="Slide Number Placeholder 1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Date Placeholder 9"/>
          <p:cNvSpPr>
            <a:spLocks noGrp="1"/>
          </p:cNvSpPr>
          <p:nvPr>
            <p:ph type="dt" sz="half" idx="10"/>
          </p:nvPr>
        </p:nvSpPr>
        <p:spPr>
          <a:xfrm>
            <a:off x="228600" y="6553200"/>
            <a:ext cx="10668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211859547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67200" cy="51816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267200" cy="51816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7" name="Date Placeholder 9"/>
          <p:cNvSpPr>
            <a:spLocks noGrp="1"/>
          </p:cNvSpPr>
          <p:nvPr>
            <p:ph type="dt" sz="half" idx="10"/>
          </p:nvPr>
        </p:nvSpPr>
        <p:spPr>
          <a:xfrm>
            <a:off x="228600" y="6553200"/>
            <a:ext cx="1066800" cy="3048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306097150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13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28600" y="1219200"/>
            <a:ext cx="4268788" cy="731520"/>
          </a:xfrm>
        </p:spPr>
        <p:txBody>
          <a:bodyPr anchor="b"/>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8600" y="1981200"/>
            <a:ext cx="4268788" cy="457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219200"/>
            <a:ext cx="4270375" cy="731520"/>
          </a:xfrm>
        </p:spPr>
        <p:txBody>
          <a:bodyPr anchor="b"/>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81200"/>
            <a:ext cx="4270375" cy="45719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9" name="Date Placeholder 9"/>
          <p:cNvSpPr>
            <a:spLocks noGrp="1"/>
          </p:cNvSpPr>
          <p:nvPr>
            <p:ph type="dt" sz="half" idx="10"/>
          </p:nvPr>
        </p:nvSpPr>
        <p:spPr>
          <a:xfrm>
            <a:off x="228600" y="6553200"/>
            <a:ext cx="1005840" cy="18288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262991059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16_Chalkboard-Activitie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2" name="Picture 1"/>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0" y="-75168"/>
            <a:ext cx="9145290" cy="6949440"/>
          </a:xfrm>
          <a:prstGeom prst="rect">
            <a:avLst/>
          </a:prstGeom>
        </p:spPr>
      </p:pic>
    </p:spTree>
    <p:extLst>
      <p:ext uri="{BB962C8B-B14F-4D97-AF65-F5344CB8AC3E}">
        <p14:creationId xmlns:p14="http://schemas.microsoft.com/office/powerpoint/2010/main" val="359422909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25_WASC_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TextBox 5"/>
          <p:cNvSpPr txBox="1">
            <a:spLocks noChangeArrowheads="1"/>
          </p:cNvSpPr>
          <p:nvPr userDrawn="1"/>
        </p:nvSpPr>
        <p:spPr bwMode="auto">
          <a:xfrm>
            <a:off x="609600" y="914400"/>
            <a:ext cx="1143000" cy="5638800"/>
          </a:xfrm>
          <a:prstGeom prst="rect">
            <a:avLst/>
          </a:prstGeom>
          <a:noFill/>
          <a:ln w="9525">
            <a:noFill/>
            <a:miter lim="800000"/>
            <a:headEnd/>
            <a:tailEnd/>
          </a:ln>
        </p:spPr>
        <p:txBody>
          <a:bodyPr>
            <a:spAutoFit/>
          </a:bodyPr>
          <a:lstStyle/>
          <a:p>
            <a:pPr algn="ctr">
              <a:defRPr/>
            </a:pPr>
            <a:r>
              <a:rPr lang="en-US" sz="8800" b="1" dirty="0">
                <a:solidFill>
                  <a:srgbClr val="26448B"/>
                </a:solidFill>
              </a:rPr>
              <a:t>W</a:t>
            </a:r>
          </a:p>
          <a:p>
            <a:pPr algn="ctr">
              <a:defRPr/>
            </a:pPr>
            <a:r>
              <a:rPr lang="en-US" sz="8800" b="1" dirty="0">
                <a:solidFill>
                  <a:srgbClr val="26448B"/>
                </a:solidFill>
              </a:rPr>
              <a:t>A</a:t>
            </a:r>
          </a:p>
          <a:p>
            <a:pPr algn="ctr">
              <a:defRPr/>
            </a:pPr>
            <a:r>
              <a:rPr lang="en-US" sz="8800" b="1" dirty="0">
                <a:solidFill>
                  <a:srgbClr val="26448B"/>
                </a:solidFill>
              </a:rPr>
              <a:t>S</a:t>
            </a:r>
          </a:p>
          <a:p>
            <a:pPr algn="ctr">
              <a:defRPr/>
            </a:pPr>
            <a:r>
              <a:rPr lang="en-US" sz="8800" b="1" dirty="0">
                <a:solidFill>
                  <a:srgbClr val="26448B"/>
                </a:solidFill>
              </a:rPr>
              <a:t>C</a:t>
            </a:r>
          </a:p>
        </p:txBody>
      </p:sp>
      <p:sp>
        <p:nvSpPr>
          <p:cNvPr id="7" name="TextBox 6"/>
          <p:cNvSpPr txBox="1">
            <a:spLocks noChangeArrowheads="1"/>
          </p:cNvSpPr>
          <p:nvPr userDrawn="1"/>
        </p:nvSpPr>
        <p:spPr bwMode="auto">
          <a:xfrm>
            <a:off x="2133600" y="5486400"/>
            <a:ext cx="6629400" cy="830997"/>
          </a:xfrm>
          <a:prstGeom prst="rect">
            <a:avLst/>
          </a:prstGeom>
          <a:noFill/>
          <a:ln w="9525">
            <a:noFill/>
            <a:miter lim="800000"/>
            <a:headEnd/>
            <a:tailEnd/>
          </a:ln>
        </p:spPr>
        <p:txBody>
          <a:bodyPr wrap="square">
            <a:spAutoFit/>
          </a:bodyPr>
          <a:lstStyle/>
          <a:p>
            <a:pPr>
              <a:spcAft>
                <a:spcPts val="4500"/>
              </a:spcAft>
              <a:defRPr/>
            </a:pPr>
            <a:r>
              <a:rPr lang="en-US" sz="4800" b="1" dirty="0">
                <a:solidFill>
                  <a:srgbClr val="26448B"/>
                </a:solidFill>
              </a:rPr>
              <a:t>We Are Student Centered</a:t>
            </a:r>
          </a:p>
        </p:txBody>
      </p:sp>
      <p:sp>
        <p:nvSpPr>
          <p:cNvPr id="2" name="TextBox 1"/>
          <p:cNvSpPr txBox="1"/>
          <p:nvPr userDrawn="1"/>
        </p:nvSpPr>
        <p:spPr>
          <a:xfrm rot="21148861">
            <a:off x="665894" y="629788"/>
            <a:ext cx="990600" cy="584775"/>
          </a:xfrm>
          <a:prstGeom prst="rect">
            <a:avLst/>
          </a:prstGeom>
          <a:noFill/>
        </p:spPr>
        <p:txBody>
          <a:bodyPr wrap="square" rtlCol="0">
            <a:spAutoFit/>
          </a:bodyPr>
          <a:lstStyle/>
          <a:p>
            <a:pPr algn="ctr"/>
            <a:r>
              <a:rPr lang="en-US" sz="3200" dirty="0">
                <a:solidFill>
                  <a:srgbClr val="26448B"/>
                </a:solidFill>
              </a:rPr>
              <a:t>ACS</a:t>
            </a:r>
          </a:p>
        </p:txBody>
      </p:sp>
    </p:spTree>
    <p:extLst>
      <p:ext uri="{BB962C8B-B14F-4D97-AF65-F5344CB8AC3E}">
        <p14:creationId xmlns:p14="http://schemas.microsoft.com/office/powerpoint/2010/main" val="38600552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pPr/>
              <a:t>‹#›</a:t>
            </a:fld>
            <a:endParaRPr lang="en-US" dirty="0"/>
          </a:p>
        </p:txBody>
      </p:sp>
    </p:spTree>
    <p:extLst>
      <p:ext uri="{BB962C8B-B14F-4D97-AF65-F5344CB8AC3E}">
        <p14:creationId xmlns:p14="http://schemas.microsoft.com/office/powerpoint/2010/main" val="293600833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27_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r>
              <a:rPr lang="en-US" dirty="0">
                <a:solidFill>
                  <a:srgbClr val="FFFFFF">
                    <a:lumMod val="75000"/>
                  </a:srgbClr>
                </a:solidFill>
              </a:rPr>
              <a:t>© 2020-21</a:t>
            </a:r>
          </a:p>
        </p:txBody>
      </p:sp>
      <p:sp>
        <p:nvSpPr>
          <p:cNvPr id="8" name="Slide Number Placeholder 7"/>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9" name="Text Placeholder 8"/>
          <p:cNvSpPr>
            <a:spLocks noGrp="1"/>
          </p:cNvSpPr>
          <p:nvPr>
            <p:ph type="body" sz="quarter" idx="13"/>
          </p:nvPr>
        </p:nvSpPr>
        <p:spPr>
          <a:xfrm>
            <a:off x="228600" y="1828800"/>
            <a:ext cx="8686800" cy="914400"/>
          </a:xfrm>
        </p:spPr>
        <p:txBody>
          <a:bodyPr>
            <a:normAutofit/>
          </a:bodyPr>
          <a:lstStyle>
            <a:lvl1pPr marL="0" indent="0">
              <a:buNone/>
              <a:defRPr sz="3600"/>
            </a:lvl1pPr>
          </a:lstStyle>
          <a:p>
            <a:pPr lvl="0"/>
            <a:r>
              <a:rPr lang="en-US"/>
              <a:t>Click to edit Master text styles</a:t>
            </a:r>
          </a:p>
        </p:txBody>
      </p:sp>
      <p:sp>
        <p:nvSpPr>
          <p:cNvPr id="10" name="Text Placeholder 8"/>
          <p:cNvSpPr>
            <a:spLocks noGrp="1"/>
          </p:cNvSpPr>
          <p:nvPr>
            <p:ph type="body" sz="quarter" idx="14"/>
          </p:nvPr>
        </p:nvSpPr>
        <p:spPr>
          <a:xfrm>
            <a:off x="228600" y="3646098"/>
            <a:ext cx="8686800" cy="914400"/>
          </a:xfrm>
        </p:spPr>
        <p:txBody>
          <a:bodyPr>
            <a:normAutofit/>
          </a:bodyPr>
          <a:lstStyle>
            <a:lvl1pPr marL="0" indent="0">
              <a:buNone/>
              <a:defRPr sz="2800"/>
            </a:lvl1pPr>
          </a:lstStyle>
          <a:p>
            <a:pPr lvl="0"/>
            <a:r>
              <a:rPr lang="en-US"/>
              <a:t>Click to edit Master text styles</a:t>
            </a:r>
          </a:p>
        </p:txBody>
      </p:sp>
    </p:spTree>
    <p:extLst>
      <p:ext uri="{BB962C8B-B14F-4D97-AF65-F5344CB8AC3E}">
        <p14:creationId xmlns:p14="http://schemas.microsoft.com/office/powerpoint/2010/main" val="260423101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25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3160713" cy="7048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40124" y="304800"/>
            <a:ext cx="5375275" cy="6248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1862137"/>
            <a:ext cx="31607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dirty="0">
                <a:solidFill>
                  <a:srgbClr val="FFFFFF">
                    <a:lumMod val="75000"/>
                  </a:srgbClr>
                </a:solidFill>
              </a:rPr>
              <a:t>© 2020-21</a:t>
            </a:r>
          </a:p>
        </p:txBody>
      </p:sp>
      <p:sp>
        <p:nvSpPr>
          <p:cNvPr id="10" name="Slide Number Placeholder 9"/>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91806516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2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5102225"/>
            <a:ext cx="8653732"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28600" y="1143000"/>
            <a:ext cx="8653732" cy="3886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28600" y="5668963"/>
            <a:ext cx="865373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dirty="0">
                <a:solidFill>
                  <a:srgbClr val="FFFFFF">
                    <a:lumMod val="75000"/>
                  </a:srgbClr>
                </a:solidFill>
              </a:rPr>
              <a:t>© 2020-21</a:t>
            </a:r>
          </a:p>
        </p:txBody>
      </p:sp>
      <p:sp>
        <p:nvSpPr>
          <p:cNvPr id="10" name="Slide Number Placeholder 9"/>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67601598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FFFFFF">
                    <a:lumMod val="75000"/>
                  </a:srgbClr>
                </a:solidFill>
              </a:rPr>
              <a:t>© 2020-21</a:t>
            </a:r>
          </a:p>
        </p:txBody>
      </p:sp>
      <p:sp>
        <p:nvSpPr>
          <p:cNvPr id="3" name="Footer Placeholder 2"/>
          <p:cNvSpPr>
            <a:spLocks noGrp="1"/>
          </p:cNvSpPr>
          <p:nvPr>
            <p:ph type="ftr" sz="quarter" idx="11"/>
          </p:nvPr>
        </p:nvSpPr>
        <p:spPr>
          <a:xfrm>
            <a:off x="3276600" y="5867400"/>
            <a:ext cx="3086100" cy="365125"/>
          </a:xfrm>
          <a:prstGeom prst="rect">
            <a:avLst/>
          </a:prstGeom>
        </p:spPr>
        <p:txBody>
          <a:bodyPr/>
          <a:lstStyle/>
          <a:p>
            <a:pPr>
              <a:defRPr/>
            </a:pPr>
            <a:endParaRPr lang="en-US" dirty="0">
              <a:solidFill>
                <a:srgbClr val="26448B"/>
              </a:solidFill>
            </a:endParaRPr>
          </a:p>
        </p:txBody>
      </p:sp>
      <p:sp>
        <p:nvSpPr>
          <p:cNvPr id="4" name="Slide Number Placeholder 3"/>
          <p:cNvSpPr>
            <a:spLocks noGrp="1"/>
          </p:cNvSpPr>
          <p:nvPr>
            <p:ph type="sldNum" sz="quarter" idx="12"/>
          </p:nvPr>
        </p:nvSpPr>
        <p:spPr/>
        <p:txBody>
          <a:bodyPr/>
          <a:lstStyle/>
          <a:p>
            <a:pPr>
              <a:defRPr/>
            </a:pPr>
            <a:fld id="{33429651-A5FA-4AD7-A974-CF574D8EC85A}" type="slidenum">
              <a:rPr lang="en-US" smtClean="0">
                <a:solidFill>
                  <a:srgbClr val="FFFFFF">
                    <a:lumMod val="75000"/>
                  </a:srgbClr>
                </a:solidFill>
              </a:rPr>
              <a:pPr>
                <a:defRPr/>
              </a:pPr>
              <a:t>‹#›</a:t>
            </a:fld>
            <a:endParaRPr lang="en-US" dirty="0">
              <a:solidFill>
                <a:srgbClr val="FFFFFF">
                  <a:lumMod val="75000"/>
                </a:srgbClr>
              </a:solidFill>
            </a:endParaRPr>
          </a:p>
        </p:txBody>
      </p:sp>
    </p:spTree>
    <p:extLst>
      <p:ext uri="{BB962C8B-B14F-4D97-AF65-F5344CB8AC3E}">
        <p14:creationId xmlns:p14="http://schemas.microsoft.com/office/powerpoint/2010/main" val="169158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userDrawn="1">
  <p:cSld name="14_Title and Content">
    <p:spTree>
      <p:nvGrpSpPr>
        <p:cNvPr id="1" name=""/>
        <p:cNvGrpSpPr/>
        <p:nvPr/>
      </p:nvGrpSpPr>
      <p:grpSpPr>
        <a:xfrm>
          <a:off x="0" y="0"/>
          <a:ext cx="0" cy="0"/>
          <a:chOff x="0" y="0"/>
          <a:chExt cx="0" cy="0"/>
        </a:xfrm>
      </p:grpSpPr>
      <p:sp>
        <p:nvSpPr>
          <p:cNvPr id="2" name="Slide Number Placeholder 11">
            <a:extLst>
              <a:ext uri="{FF2B5EF4-FFF2-40B4-BE49-F238E27FC236}">
                <a16:creationId xmlns="" xmlns:a16="http://schemas.microsoft.com/office/drawing/2014/main" id="{7256EC95-F724-4816-ACCE-472E68409629}"/>
              </a:ext>
            </a:extLst>
          </p:cNvPr>
          <p:cNvSpPr>
            <a:spLocks noGrp="1"/>
          </p:cNvSpPr>
          <p:nvPr>
            <p:ph type="sldNum" sz="quarter" idx="10"/>
          </p:nvPr>
        </p:nvSpPr>
        <p:spPr/>
        <p:txBody>
          <a:bodyPr/>
          <a:lstStyle>
            <a:lvl1pPr>
              <a:defRPr/>
            </a:lvl1pPr>
          </a:lstStyle>
          <a:p>
            <a:pPr>
              <a:defRPr/>
            </a:pPr>
            <a:fld id="{1A643FF4-95B0-483E-AA26-32B8EF106AC6}" type="slidenum">
              <a:rPr lang="en-US">
                <a:solidFill>
                  <a:srgbClr val="FFFFFF">
                    <a:lumMod val="75000"/>
                  </a:srgbClr>
                </a:solidFill>
              </a:rPr>
              <a:pPr>
                <a:defRPr/>
              </a:pPr>
              <a:t>‹#›</a:t>
            </a:fld>
            <a:endParaRPr lang="en-US" dirty="0">
              <a:solidFill>
                <a:srgbClr val="FFFFFF">
                  <a:lumMod val="75000"/>
                </a:srgbClr>
              </a:solidFill>
            </a:endParaRPr>
          </a:p>
        </p:txBody>
      </p:sp>
      <p:sp>
        <p:nvSpPr>
          <p:cNvPr id="3" name="Date Placeholder 9">
            <a:extLst>
              <a:ext uri="{FF2B5EF4-FFF2-40B4-BE49-F238E27FC236}">
                <a16:creationId xmlns="" xmlns:a16="http://schemas.microsoft.com/office/drawing/2014/main" id="{3CA7C314-69B0-4900-8980-A4BAFA6FB377}"/>
              </a:ext>
            </a:extLst>
          </p:cNvPr>
          <p:cNvSpPr>
            <a:spLocks noGrp="1"/>
          </p:cNvSpPr>
          <p:nvPr>
            <p:ph type="dt" sz="half" idx="11"/>
          </p:nvPr>
        </p:nvSpPr>
        <p:spPr>
          <a:xfrm>
            <a:off x="228600" y="6553200"/>
            <a:ext cx="1006475" cy="182563"/>
          </a:xfrm>
        </p:spPr>
        <p:txBody>
          <a:bodyPr/>
          <a:lstStyle>
            <a:lvl1pPr>
              <a:defRPr/>
            </a:lvl1pPr>
          </a:lstStyle>
          <a:p>
            <a:pPr>
              <a:defRPr/>
            </a:pPr>
            <a:r>
              <a:rPr lang="en-US" dirty="0">
                <a:solidFill>
                  <a:srgbClr val="FFFFFF">
                    <a:lumMod val="75000"/>
                  </a:srgbClr>
                </a:solidFill>
              </a:rPr>
              <a:t>© 2020-21</a:t>
            </a:r>
          </a:p>
        </p:txBody>
      </p:sp>
    </p:spTree>
    <p:extLst>
      <p:ext uri="{BB962C8B-B14F-4D97-AF65-F5344CB8AC3E}">
        <p14:creationId xmlns:p14="http://schemas.microsoft.com/office/powerpoint/2010/main" val="2742907077"/>
      </p:ext>
    </p:extLst>
  </p:cSld>
  <p:clrMapOvr>
    <a:masterClrMapping/>
  </p:clrMapOvr>
  <p:transition spd="slow">
    <p:wip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0494BA-AB9C-4A46-A57F-2A82063CD2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ABC06EB-B080-4A6B-9B06-493E206C8410}"/>
              </a:ext>
            </a:extLst>
          </p:cNvPr>
          <p:cNvSpPr>
            <a:spLocks noGrp="1"/>
          </p:cNvSpPr>
          <p:nvPr>
            <p:ph type="dt" sz="half" idx="10"/>
          </p:nvPr>
        </p:nvSpPr>
        <p:spPr/>
        <p:txBody>
          <a:bodyPr/>
          <a:lstStyle/>
          <a:p>
            <a:pPr>
              <a:defRPr/>
            </a:pPr>
            <a:r>
              <a:rPr lang="en-US" dirty="0">
                <a:solidFill>
                  <a:srgbClr val="FFFFFF">
                    <a:lumMod val="75000"/>
                  </a:srgbClr>
                </a:solidFill>
              </a:rPr>
              <a:t>© 2020-21</a:t>
            </a:r>
          </a:p>
        </p:txBody>
      </p:sp>
      <p:sp>
        <p:nvSpPr>
          <p:cNvPr id="4" name="Slide Number Placeholder 3">
            <a:extLst>
              <a:ext uri="{FF2B5EF4-FFF2-40B4-BE49-F238E27FC236}">
                <a16:creationId xmlns="" xmlns:a16="http://schemas.microsoft.com/office/drawing/2014/main" id="{C9CBA46A-6DEE-4B39-BAA3-BE475A397503}"/>
              </a:ext>
            </a:extLst>
          </p:cNvPr>
          <p:cNvSpPr>
            <a:spLocks noGrp="1"/>
          </p:cNvSpPr>
          <p:nvPr>
            <p:ph type="sldNum" sz="quarter" idx="11"/>
          </p:nvPr>
        </p:nvSpPr>
        <p:spPr/>
        <p:txBody>
          <a:bodyPr/>
          <a:lstStyle/>
          <a:p>
            <a:pPr>
              <a:defRPr/>
            </a:pPr>
            <a:fld id="{C93DF6EC-AEB3-4B35-AAEA-0AA214BDC416}" type="slidenum">
              <a:rPr lang="en-US" smtClean="0">
                <a:solidFill>
                  <a:srgbClr val="FFFFFF">
                    <a:lumMod val="75000"/>
                  </a:srgbClr>
                </a:solidFill>
              </a:rPr>
              <a:pPr>
                <a:defRPr/>
              </a:pPr>
              <a:t>‹#›</a:t>
            </a:fld>
            <a:endParaRPr lang="en-US" dirty="0">
              <a:solidFill>
                <a:srgbClr val="FFFFFF">
                  <a:lumMod val="75000"/>
                </a:srgbClr>
              </a:solidFill>
            </a:endParaRPr>
          </a:p>
        </p:txBody>
      </p:sp>
    </p:spTree>
    <p:extLst>
      <p:ext uri="{BB962C8B-B14F-4D97-AF65-F5344CB8AC3E}">
        <p14:creationId xmlns:p14="http://schemas.microsoft.com/office/powerpoint/2010/main" val="259402665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2" name="Picture 7">
            <a:extLst>
              <a:ext uri="{FF2B5EF4-FFF2-40B4-BE49-F238E27FC236}">
                <a16:creationId xmlns="" xmlns:a16="http://schemas.microsoft.com/office/drawing/2014/main" id="{5179D06A-73FD-440C-B0B0-99684D5F0531}"/>
              </a:ext>
            </a:extLst>
          </p:cNvPr>
          <p:cNvPicPr>
            <a:picLocks noChangeAspect="1" noChangeArrowheads="1"/>
          </p:cNvPicPr>
          <p:nvPr userDrawn="1"/>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14429" t="143" r="14429" b="-143"/>
          <a:stretch/>
        </p:blipFill>
        <p:spPr bwMode="auto">
          <a:xfrm>
            <a:off x="3048000" y="609600"/>
            <a:ext cx="6096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 xmlns:a16="http://schemas.microsoft.com/office/drawing/2014/main" id="{EB9AB76F-6609-4C2F-85F9-4F57F33E2EC5}"/>
              </a:ext>
            </a:extLst>
          </p:cNvPr>
          <p:cNvSpPr/>
          <p:nvPr userDrawn="1"/>
        </p:nvSpPr>
        <p:spPr>
          <a:xfrm>
            <a:off x="228600" y="152400"/>
            <a:ext cx="10668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4" name="Date Placeholder 2">
            <a:extLst>
              <a:ext uri="{FF2B5EF4-FFF2-40B4-BE49-F238E27FC236}">
                <a16:creationId xmlns="" xmlns:a16="http://schemas.microsoft.com/office/drawing/2014/main" id="{8C95A598-1F1E-415C-9681-8BAE3D80AAAB}"/>
              </a:ext>
            </a:extLst>
          </p:cNvPr>
          <p:cNvSpPr>
            <a:spLocks noGrp="1"/>
          </p:cNvSpPr>
          <p:nvPr>
            <p:ph type="dt" sz="half" idx="10"/>
          </p:nvPr>
        </p:nvSpPr>
        <p:spPr/>
        <p:txBody>
          <a:bodyPr/>
          <a:lstStyle>
            <a:lvl1pPr>
              <a:defRPr/>
            </a:lvl1pPr>
          </a:lstStyle>
          <a:p>
            <a:pPr>
              <a:defRPr/>
            </a:pPr>
            <a:r>
              <a:rPr lang="en-US" dirty="0">
                <a:solidFill>
                  <a:srgbClr val="FFFFFF">
                    <a:lumMod val="75000"/>
                  </a:srgbClr>
                </a:solidFill>
              </a:rPr>
              <a:t>© 2020-21</a:t>
            </a:r>
          </a:p>
        </p:txBody>
      </p:sp>
      <p:sp>
        <p:nvSpPr>
          <p:cNvPr id="5" name="Slide Number Placeholder 3">
            <a:extLst>
              <a:ext uri="{FF2B5EF4-FFF2-40B4-BE49-F238E27FC236}">
                <a16:creationId xmlns="" xmlns:a16="http://schemas.microsoft.com/office/drawing/2014/main" id="{1061C90C-D000-4833-B78F-8A40C9FA83E4}"/>
              </a:ext>
            </a:extLst>
          </p:cNvPr>
          <p:cNvSpPr>
            <a:spLocks noGrp="1"/>
          </p:cNvSpPr>
          <p:nvPr>
            <p:ph type="sldNum" sz="quarter" idx="11"/>
          </p:nvPr>
        </p:nvSpPr>
        <p:spPr/>
        <p:txBody>
          <a:bodyPr/>
          <a:lstStyle>
            <a:lvl1pPr>
              <a:defRPr/>
            </a:lvl1pPr>
          </a:lstStyle>
          <a:p>
            <a:pPr>
              <a:defRPr/>
            </a:pPr>
            <a:fld id="{8D476417-4ACC-4F47-AF80-28D94A59E7D2}" type="slidenum">
              <a:rPr lang="en-US">
                <a:solidFill>
                  <a:srgbClr val="FFFFFF">
                    <a:lumMod val="75000"/>
                  </a:srgbClr>
                </a:solidFill>
              </a:rPr>
              <a:pPr>
                <a:defRPr/>
              </a:pPr>
              <a:t>‹#›</a:t>
            </a:fld>
            <a:endParaRPr lang="en-US" dirty="0">
              <a:solidFill>
                <a:srgbClr val="FFFFFF">
                  <a:lumMod val="75000"/>
                </a:srgbClr>
              </a:solidFill>
            </a:endParaRPr>
          </a:p>
        </p:txBody>
      </p:sp>
    </p:spTree>
    <p:extLst>
      <p:ext uri="{BB962C8B-B14F-4D97-AF65-F5344CB8AC3E}">
        <p14:creationId xmlns:p14="http://schemas.microsoft.com/office/powerpoint/2010/main" val="401160371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1203540" y="3848487"/>
            <a:ext cx="1685312" cy="2303260"/>
          </a:xfrm>
          <a:prstGeom prst="rect">
            <a:avLst/>
          </a:prstGeom>
          <a:blipFill>
            <a:blip r:embed="rId2" cstate="print"/>
            <a:stretch>
              <a:fillRect/>
            </a:stretch>
          </a:blipFill>
        </p:spPr>
        <p:txBody>
          <a:bodyPr wrap="square" lIns="0" tIns="0" rIns="0" bIns="0" rtlCol="0"/>
          <a:lstStyle/>
          <a:p>
            <a:endParaRPr dirty="0">
              <a:solidFill>
                <a:prstClr val="black"/>
              </a:solidFill>
            </a:endParaRPr>
          </a:p>
        </p:txBody>
      </p:sp>
      <p:sp>
        <p:nvSpPr>
          <p:cNvPr id="2" name="Holder 2"/>
          <p:cNvSpPr>
            <a:spLocks noGrp="1"/>
          </p:cNvSpPr>
          <p:nvPr>
            <p:ph type="ctrTitle"/>
          </p:nvPr>
        </p:nvSpPr>
        <p:spPr>
          <a:xfrm>
            <a:off x="706656" y="1788152"/>
            <a:ext cx="7730686" cy="5435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559009" y="4167379"/>
            <a:ext cx="8025981" cy="1581150"/>
          </a:xfrm>
          <a:prstGeom prst="rect">
            <a:avLst/>
          </a:prstGeom>
        </p:spPr>
        <p:txBody>
          <a:bodyPr wrap="square" lIns="0" tIns="0" rIns="0" bIns="0">
            <a:spAutoFit/>
          </a:bodyPr>
          <a:lstStyle>
            <a:lvl1pPr>
              <a:defRPr sz="3400" b="1" i="0">
                <a:solidFill>
                  <a:srgbClr val="002060"/>
                </a:solidFill>
                <a:latin typeface="Calibri"/>
                <a:cs typeface="Calibri"/>
              </a:defRPr>
            </a:lvl1pPr>
          </a:lstStyle>
          <a:p>
            <a:endParaRPr/>
          </a:p>
        </p:txBody>
      </p:sp>
      <p:sp>
        <p:nvSpPr>
          <p:cNvPr id="6" name="Holder 6"/>
          <p:cNvSpPr>
            <a:spLocks noGrp="1"/>
          </p:cNvSpPr>
          <p:nvPr>
            <p:ph type="sldNum" sz="quarter" idx="7"/>
          </p:nvPr>
        </p:nvSpPr>
        <p:spPr>
          <a:xfrm>
            <a:off x="8642667" y="6562207"/>
            <a:ext cx="206375" cy="184666"/>
          </a:xfrm>
          <a:prstGeom prst="rect">
            <a:avLst/>
          </a:prstGeom>
        </p:spPr>
        <p:txBody>
          <a:bodyPr lIns="0" tIns="0" rIns="0" bIns="0"/>
          <a:lstStyle>
            <a:lvl1pPr>
              <a:defRPr sz="1200" b="0" i="0">
                <a:solidFill>
                  <a:srgbClr val="898989"/>
                </a:solidFill>
                <a:latin typeface="Calibri"/>
                <a:cs typeface="Calibri"/>
              </a:defRPr>
            </a:lvl1pPr>
          </a:lstStyle>
          <a:p>
            <a:pPr marL="25400">
              <a:spcBef>
                <a:spcPts val="40"/>
              </a:spcBef>
            </a:pPr>
            <a:fld id="{81D60167-4931-47E6-BA6A-407CBD079E47}" type="slidenum">
              <a:rPr dirty="0"/>
              <a:pPr marL="25400">
                <a:spcBef>
                  <a:spcPts val="40"/>
                </a:spcBef>
              </a:pPr>
              <a:t>‹#›</a:t>
            </a:fld>
            <a:endParaRPr dirty="0"/>
          </a:p>
        </p:txBody>
      </p:sp>
    </p:spTree>
    <p:extLst>
      <p:ext uri="{BB962C8B-B14F-4D97-AF65-F5344CB8AC3E}">
        <p14:creationId xmlns:p14="http://schemas.microsoft.com/office/powerpoint/2010/main" val="205237910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2060"/>
                </a:solidFill>
                <a:latin typeface="Calibri"/>
                <a:cs typeface="Calibri"/>
              </a:defRPr>
            </a:lvl1pPr>
          </a:lstStyle>
          <a:p>
            <a:endParaRPr dirty="0"/>
          </a:p>
        </p:txBody>
      </p:sp>
      <p:sp>
        <p:nvSpPr>
          <p:cNvPr id="3" name="Holder 3"/>
          <p:cNvSpPr>
            <a:spLocks noGrp="1"/>
          </p:cNvSpPr>
          <p:nvPr>
            <p:ph type="body" idx="1"/>
          </p:nvPr>
        </p:nvSpPr>
        <p:spPr>
          <a:xfrm>
            <a:off x="688611" y="1599655"/>
            <a:ext cx="7766776" cy="3994150"/>
          </a:xfrm>
          <a:prstGeom prst="rect">
            <a:avLst/>
          </a:prstGeom>
        </p:spPr>
        <p:txBody>
          <a:bodyPr lIns="0" tIns="0" rIns="0" bIns="0"/>
          <a:lstStyle>
            <a:lvl1pPr>
              <a:defRPr sz="3200" b="0" i="0">
                <a:solidFill>
                  <a:srgbClr val="002060"/>
                </a:solidFill>
                <a:latin typeface="Calibri"/>
                <a:cs typeface="Calibri"/>
              </a:defRPr>
            </a:lvl1pPr>
          </a:lstStyle>
          <a:p>
            <a:endParaRPr/>
          </a:p>
        </p:txBody>
      </p:sp>
      <p:sp>
        <p:nvSpPr>
          <p:cNvPr id="4" name="Holder 4"/>
          <p:cNvSpPr>
            <a:spLocks noGrp="1"/>
          </p:cNvSpPr>
          <p:nvPr>
            <p:ph type="ftr" sz="quarter" idx="5"/>
          </p:nvPr>
        </p:nvSpPr>
        <p:spPr>
          <a:xfrm>
            <a:off x="292865" y="6595353"/>
            <a:ext cx="1130300" cy="180975"/>
          </a:xfrm>
          <a:prstGeom prst="rect">
            <a:avLst/>
          </a:prstGeom>
        </p:spPr>
        <p:txBody>
          <a:bodyPr lIns="0" tIns="0" rIns="0" bIns="0"/>
          <a:lstStyle>
            <a:lvl1pPr>
              <a:defRPr sz="1000" b="0" i="0">
                <a:solidFill>
                  <a:srgbClr val="262626"/>
                </a:solidFill>
                <a:latin typeface="Calibri"/>
                <a:cs typeface="Calibri"/>
              </a:defRPr>
            </a:lvl1pPr>
          </a:lstStyle>
          <a:p>
            <a:pPr marL="12700">
              <a:spcBef>
                <a:spcPts val="50"/>
              </a:spcBef>
            </a:pPr>
            <a:r>
              <a:rPr spc="-5" dirty="0"/>
              <a:t>ACS WASC</a:t>
            </a:r>
            <a:r>
              <a:rPr spc="-20" dirty="0"/>
              <a:t> </a:t>
            </a:r>
            <a:r>
              <a:rPr spc="-5" dirty="0"/>
              <a:t>©2016-17</a:t>
            </a:r>
          </a:p>
        </p:txBody>
      </p:sp>
      <p:sp>
        <p:nvSpPr>
          <p:cNvPr id="6" name="Holder 6"/>
          <p:cNvSpPr>
            <a:spLocks noGrp="1"/>
          </p:cNvSpPr>
          <p:nvPr>
            <p:ph type="sldNum" sz="quarter" idx="7"/>
          </p:nvPr>
        </p:nvSpPr>
        <p:spPr>
          <a:xfrm>
            <a:off x="8642667" y="6562207"/>
            <a:ext cx="206375" cy="184666"/>
          </a:xfrm>
          <a:prstGeom prst="rect">
            <a:avLst/>
          </a:prstGeom>
        </p:spPr>
        <p:txBody>
          <a:bodyPr lIns="0" tIns="0" rIns="0" bIns="0"/>
          <a:lstStyle>
            <a:lvl1pPr>
              <a:defRPr sz="1200" b="0" i="0">
                <a:solidFill>
                  <a:srgbClr val="898989"/>
                </a:solidFill>
                <a:latin typeface="Calibri"/>
                <a:cs typeface="Calibri"/>
              </a:defRPr>
            </a:lvl1pPr>
          </a:lstStyle>
          <a:p>
            <a:pPr marL="25400">
              <a:spcBef>
                <a:spcPts val="40"/>
              </a:spcBef>
            </a:pPr>
            <a:fld id="{81D60167-4931-47E6-BA6A-407CBD079E47}" type="slidenum">
              <a:rPr dirty="0"/>
              <a:pPr marL="25400">
                <a:spcBef>
                  <a:spcPts val="40"/>
                </a:spcBef>
              </a:pPr>
              <a:t>‹#›</a:t>
            </a:fld>
            <a:endParaRPr dirty="0"/>
          </a:p>
        </p:txBody>
      </p:sp>
    </p:spTree>
    <p:extLst>
      <p:ext uri="{BB962C8B-B14F-4D97-AF65-F5344CB8AC3E}">
        <p14:creationId xmlns:p14="http://schemas.microsoft.com/office/powerpoint/2010/main" val="247936797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2060"/>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292865" y="6595353"/>
            <a:ext cx="1130300" cy="180975"/>
          </a:xfrm>
          <a:prstGeom prst="rect">
            <a:avLst/>
          </a:prstGeom>
        </p:spPr>
        <p:txBody>
          <a:bodyPr lIns="0" tIns="0" rIns="0" bIns="0"/>
          <a:lstStyle>
            <a:lvl1pPr>
              <a:defRPr sz="1000" b="0" i="0">
                <a:solidFill>
                  <a:srgbClr val="262626"/>
                </a:solidFill>
                <a:latin typeface="Calibri"/>
                <a:cs typeface="Calibri"/>
              </a:defRPr>
            </a:lvl1pPr>
          </a:lstStyle>
          <a:p>
            <a:pPr marL="12700">
              <a:spcBef>
                <a:spcPts val="50"/>
              </a:spcBef>
            </a:pPr>
            <a:r>
              <a:rPr spc="-5" dirty="0"/>
              <a:t>ACS WASC</a:t>
            </a:r>
            <a:r>
              <a:rPr spc="-20" dirty="0"/>
              <a:t> </a:t>
            </a:r>
            <a:r>
              <a:rPr spc="-5" dirty="0"/>
              <a:t>©2016-17</a:t>
            </a:r>
          </a:p>
        </p:txBody>
      </p:sp>
      <p:sp>
        <p:nvSpPr>
          <p:cNvPr id="7" name="Holder 7"/>
          <p:cNvSpPr>
            <a:spLocks noGrp="1"/>
          </p:cNvSpPr>
          <p:nvPr>
            <p:ph type="sldNum" sz="quarter" idx="7"/>
          </p:nvPr>
        </p:nvSpPr>
        <p:spPr>
          <a:xfrm>
            <a:off x="8642667" y="6562207"/>
            <a:ext cx="206375" cy="184666"/>
          </a:xfrm>
          <a:prstGeom prst="rect">
            <a:avLst/>
          </a:prstGeom>
        </p:spPr>
        <p:txBody>
          <a:bodyPr lIns="0" tIns="0" rIns="0" bIns="0"/>
          <a:lstStyle>
            <a:lvl1pPr>
              <a:defRPr sz="1200" b="0" i="0">
                <a:solidFill>
                  <a:srgbClr val="898989"/>
                </a:solidFill>
                <a:latin typeface="Calibri"/>
                <a:cs typeface="Calibri"/>
              </a:defRPr>
            </a:lvl1pPr>
          </a:lstStyle>
          <a:p>
            <a:pPr marL="25400">
              <a:spcBef>
                <a:spcPts val="40"/>
              </a:spcBef>
            </a:pPr>
            <a:fld id="{81D60167-4931-47E6-BA6A-407CBD079E47}" type="slidenum">
              <a:rPr dirty="0"/>
              <a:pPr marL="25400">
                <a:spcBef>
                  <a:spcPts val="40"/>
                </a:spcBef>
              </a:pPr>
              <a:t>‹#›</a:t>
            </a:fld>
            <a:endParaRPr dirty="0"/>
          </a:p>
        </p:txBody>
      </p:sp>
    </p:spTree>
    <p:extLst>
      <p:ext uri="{BB962C8B-B14F-4D97-AF65-F5344CB8AC3E}">
        <p14:creationId xmlns:p14="http://schemas.microsoft.com/office/powerpoint/2010/main" val="4289023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p:cNvSpPr/>
          <p:nvPr userDrawn="1"/>
        </p:nvSpPr>
        <p:spPr>
          <a:xfrm>
            <a:off x="228600" y="130629"/>
            <a:ext cx="9144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t>© 2020-21</a:t>
            </a:r>
          </a:p>
        </p:txBody>
      </p:sp>
      <p:sp>
        <p:nvSpPr>
          <p:cNvPr id="2" name="Title 1"/>
          <p:cNvSpPr>
            <a:spLocks noGrp="1"/>
          </p:cNvSpPr>
          <p:nvPr>
            <p:ph type="title"/>
          </p:nvPr>
        </p:nvSpPr>
        <p:spPr>
          <a:xfrm>
            <a:off x="457200" y="287819"/>
            <a:ext cx="8229600" cy="914400"/>
          </a:xfrm>
        </p:spPr>
        <p:txBody>
          <a:bodyPr/>
          <a:lstStyle>
            <a:lvl1pPr>
              <a:defRPr/>
            </a:lvl1pPr>
          </a:lstStyle>
          <a:p>
            <a:r>
              <a:rPr lang="en-US" dirty="0"/>
              <a:t>Click to edit Master title style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1A58C6-7010-4DE7-9CEF-CA763C69BBCB}" type="slidenum">
              <a:rPr lang="en-US" smtClean="0"/>
              <a:pPr/>
              <a:t>‹#›</a:t>
            </a:fld>
            <a:endParaRPr lang="en-US" dirty="0"/>
          </a:p>
        </p:txBody>
      </p:sp>
    </p:spTree>
    <p:extLst>
      <p:ext uri="{BB962C8B-B14F-4D97-AF65-F5344CB8AC3E}">
        <p14:creationId xmlns:p14="http://schemas.microsoft.com/office/powerpoint/2010/main" val="2443361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Ref idx="1001">
        <a:schemeClr val="bg1"/>
      </p:bgRef>
    </p:bg>
    <p:spTree>
      <p:nvGrpSpPr>
        <p:cNvPr id="1" name=""/>
        <p:cNvGrpSpPr/>
        <p:nvPr/>
      </p:nvGrpSpPr>
      <p:grpSpPr>
        <a:xfrm>
          <a:off x="0" y="0"/>
          <a:ext cx="0" cy="0"/>
          <a:chOff x="0" y="0"/>
          <a:chExt cx="0" cy="0"/>
        </a:xfrm>
      </p:grpSpPr>
      <p:sp>
        <p:nvSpPr>
          <p:cNvPr id="15" name="Date Placeholder 14"/>
          <p:cNvSpPr>
            <a:spLocks noGrp="1"/>
          </p:cNvSpPr>
          <p:nvPr>
            <p:ph type="dt" sz="half" idx="10"/>
          </p:nvPr>
        </p:nvSpPr>
        <p:spPr/>
        <p:txBody>
          <a:bodyPr/>
          <a:lstStyle/>
          <a:p>
            <a:r>
              <a:rPr lang="en-US" dirty="0">
                <a:solidFill>
                  <a:srgbClr val="FFFFFF">
                    <a:lumMod val="75000"/>
                  </a:srgbClr>
                </a:solidFill>
              </a:rPr>
              <a:t>© 2020-21</a:t>
            </a:r>
          </a:p>
        </p:txBody>
      </p:sp>
      <p:sp>
        <p:nvSpPr>
          <p:cNvPr id="17" name="Slide Number Placeholder 16"/>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7" name="Picture 2" descr="S:\PUBLICATIONS\LOGOS AND SIGNATURES\Logos\OFFICIAL ACS WASC LOGOS-NEW\2019 Logo\wascLOGOrgbTAG.jpg">
            <a:extLst>
              <a:ext uri="{FF2B5EF4-FFF2-40B4-BE49-F238E27FC236}">
                <a16:creationId xmlns="" xmlns:a16="http://schemas.microsoft.com/office/drawing/2014/main" id="{62EE328D-6307-4B8E-B8FF-676424779B7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39960" y="571500"/>
            <a:ext cx="3664080" cy="1028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FD72095B-D297-41B3-A4DB-F1B393DCEC89}"/>
              </a:ext>
            </a:extLst>
          </p:cNvPr>
          <p:cNvSpPr/>
          <p:nvPr userDrawn="1"/>
        </p:nvSpPr>
        <p:spPr>
          <a:xfrm>
            <a:off x="0" y="2133600"/>
            <a:ext cx="9143999" cy="4876800"/>
          </a:xfrm>
          <a:prstGeom prst="rect">
            <a:avLst/>
          </a:prstGeom>
          <a:solidFill>
            <a:srgbClr val="E5C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a:extLst>
              <a:ext uri="{FF2B5EF4-FFF2-40B4-BE49-F238E27FC236}">
                <a16:creationId xmlns="" xmlns:a16="http://schemas.microsoft.com/office/drawing/2014/main" id="{44A3C6B9-6C02-477D-9E23-6B6B0DCE4E96}"/>
              </a:ext>
            </a:extLst>
          </p:cNvPr>
          <p:cNvSpPr/>
          <p:nvPr userDrawn="1"/>
        </p:nvSpPr>
        <p:spPr>
          <a:xfrm>
            <a:off x="1" y="1993392"/>
            <a:ext cx="9143999" cy="18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6448B"/>
              </a:solidFill>
            </a:endParaRPr>
          </a:p>
        </p:txBody>
      </p:sp>
    </p:spTree>
    <p:extLst>
      <p:ext uri="{BB962C8B-B14F-4D97-AF65-F5344CB8AC3E}">
        <p14:creationId xmlns:p14="http://schemas.microsoft.com/office/powerpoint/2010/main" val="2104017699"/>
      </p:ext>
    </p:extLst>
  </p:cSld>
  <p:clrMapOvr>
    <a:overrideClrMapping bg1="lt1" tx1="dk1" bg2="lt2" tx2="dk2" accent1="accent1" accent2="accent2" accent3="accent3" accent4="accent4" accent5="accent5" accent6="accent6" hlink="hlink" folHlink="folHlink"/>
  </p:clrMapOvr>
  <p:extLst>
    <p:ext uri="{DCECCB84-F9BA-43D5-87BE-67443E8EF086}">
      <p15:sldGuideLst xmlns="" xmlns:p15="http://schemas.microsoft.com/office/powerpoint/2012/main">
        <p15:guide id="1" pos="144" userDrawn="1">
          <p15:clr>
            <a:srgbClr val="FBAE40"/>
          </p15:clr>
        </p15:guide>
        <p15:guide id="2" pos="5616" userDrawn="1">
          <p15:clr>
            <a:srgbClr val="FBAE40"/>
          </p15:clr>
        </p15:guide>
        <p15:guide id="3" pos="2880" userDrawn="1">
          <p15:clr>
            <a:srgbClr val="FBAE40"/>
          </p15:clr>
        </p15:guide>
        <p15:guide id="4" orient="horz" pos="144" userDrawn="1">
          <p15:clr>
            <a:srgbClr val="FBAE40"/>
          </p15:clr>
        </p15:guide>
        <p15:guide id="6" orient="horz" pos="4128" userDrawn="1">
          <p15:clr>
            <a:srgbClr val="FBAE40"/>
          </p15:clr>
        </p15:guide>
        <p15:guide id="13" orient="horz" pos="1344" userDrawn="1">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04513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sldNum" sz="quarter" idx="7"/>
          </p:nvPr>
        </p:nvSpPr>
        <p:spPr>
          <a:xfrm>
            <a:off x="8642667" y="6562207"/>
            <a:ext cx="206375" cy="184666"/>
          </a:xfrm>
          <a:prstGeom prst="rect">
            <a:avLst/>
          </a:prstGeom>
        </p:spPr>
        <p:txBody>
          <a:bodyPr lIns="0" tIns="0" rIns="0" bIns="0"/>
          <a:lstStyle>
            <a:lvl1pPr>
              <a:defRPr sz="1200" b="0" i="0">
                <a:solidFill>
                  <a:srgbClr val="898989"/>
                </a:solidFill>
                <a:latin typeface="Calibri"/>
                <a:cs typeface="Calibri"/>
              </a:defRPr>
            </a:lvl1pPr>
          </a:lstStyle>
          <a:p>
            <a:pPr marL="25400">
              <a:spcBef>
                <a:spcPts val="40"/>
              </a:spcBef>
            </a:pPr>
            <a:fld id="{81D60167-4931-47E6-BA6A-407CBD079E47}" type="slidenum">
              <a:rPr dirty="0"/>
              <a:pPr marL="25400">
                <a:spcBef>
                  <a:spcPts val="40"/>
                </a:spcBef>
              </a:pPr>
              <a:t>‹#›</a:t>
            </a:fld>
            <a:endParaRPr dirty="0"/>
          </a:p>
        </p:txBody>
      </p:sp>
      <p:sp>
        <p:nvSpPr>
          <p:cNvPr id="5" name="Rectangle 4"/>
          <p:cNvSpPr/>
          <p:nvPr userDrawn="1"/>
        </p:nvSpPr>
        <p:spPr>
          <a:xfrm>
            <a:off x="0" y="2057400"/>
            <a:ext cx="9143999" cy="4876800"/>
          </a:xfrm>
          <a:prstGeom prst="rect">
            <a:avLst/>
          </a:prstGeom>
          <a:solidFill>
            <a:srgbClr val="E5C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ubtitle 2"/>
          <p:cNvSpPr>
            <a:spLocks noGrp="1"/>
          </p:cNvSpPr>
          <p:nvPr>
            <p:ph type="subTitle" idx="1"/>
          </p:nvPr>
        </p:nvSpPr>
        <p:spPr>
          <a:xfrm>
            <a:off x="1371599" y="4790223"/>
            <a:ext cx="6400800" cy="914400"/>
          </a:xfrm>
          <a:prstGeom prst="rect">
            <a:avLst/>
          </a:prstGeom>
        </p:spPr>
        <p:txBody>
          <a:bodyPr>
            <a:normAutofit/>
          </a:bodyPr>
          <a:lstStyle>
            <a:lvl1pPr algn="ctr">
              <a:defRPr/>
            </a:lvl1pPr>
          </a:lstStyle>
          <a:p>
            <a:pPr>
              <a:spcBef>
                <a:spcPts val="200"/>
              </a:spcBef>
            </a:pPr>
            <a:r>
              <a:rPr lang="en-US" sz="3200" b="1" dirty="0"/>
              <a:t>April 2019</a:t>
            </a:r>
          </a:p>
        </p:txBody>
      </p:sp>
      <p:pic>
        <p:nvPicPr>
          <p:cNvPr id="7" name="Picture 2" descr="S:\PUBLICATIONS\LOGOS AND SIGNATURES\Logos\OFFICIAL ACS WASC LOGOS-NEW\2019 Logo\wascLOGOrgbTAG.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39960" y="571500"/>
            <a:ext cx="3664080" cy="10287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1" y="1993392"/>
            <a:ext cx="9143999" cy="64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Subtitle 2"/>
          <p:cNvSpPr txBox="1">
            <a:spLocks/>
          </p:cNvSpPr>
          <p:nvPr userDrawn="1"/>
        </p:nvSpPr>
        <p:spPr>
          <a:xfrm>
            <a:off x="1142999" y="2819285"/>
            <a:ext cx="6858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300"/>
              </a:spcBef>
            </a:pPr>
            <a:r>
              <a:rPr lang="en-US" sz="4000" b="1" dirty="0">
                <a:solidFill>
                  <a:prstClr val="black"/>
                </a:solidFill>
              </a:rPr>
              <a:t>Spring 2019 ACS WASC </a:t>
            </a:r>
          </a:p>
          <a:p>
            <a:pPr>
              <a:lnSpc>
                <a:spcPct val="100000"/>
              </a:lnSpc>
              <a:spcBef>
                <a:spcPts val="300"/>
              </a:spcBef>
            </a:pPr>
            <a:r>
              <a:rPr lang="en-US" sz="4000" b="1" dirty="0">
                <a:solidFill>
                  <a:prstClr val="black"/>
                </a:solidFill>
              </a:rPr>
              <a:t>Commission Meeting</a:t>
            </a:r>
          </a:p>
          <a:p>
            <a:endParaRPr lang="en-US" sz="4000" dirty="0">
              <a:solidFill>
                <a:prstClr val="black"/>
              </a:solidFill>
            </a:endParaRPr>
          </a:p>
        </p:txBody>
      </p:sp>
    </p:spTree>
    <p:extLst>
      <p:ext uri="{BB962C8B-B14F-4D97-AF65-F5344CB8AC3E}">
        <p14:creationId xmlns:p14="http://schemas.microsoft.com/office/powerpoint/2010/main" val="420445879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4_Title and Blank">
    <p:spTree>
      <p:nvGrpSpPr>
        <p:cNvPr id="1" name=""/>
        <p:cNvGrpSpPr/>
        <p:nvPr/>
      </p:nvGrpSpPr>
      <p:grpSpPr>
        <a:xfrm>
          <a:off x="0" y="0"/>
          <a:ext cx="0" cy="0"/>
          <a:chOff x="0" y="0"/>
          <a:chExt cx="0" cy="0"/>
        </a:xfrm>
      </p:grpSpPr>
      <p:sp>
        <p:nvSpPr>
          <p:cNvPr id="2" name="Title 1"/>
          <p:cNvSpPr>
            <a:spLocks noGrp="1"/>
          </p:cNvSpPr>
          <p:nvPr>
            <p:ph type="title"/>
          </p:nvPr>
        </p:nvSpPr>
        <p:spPr>
          <a:xfrm>
            <a:off x="685801" y="288985"/>
            <a:ext cx="7772399" cy="854015"/>
          </a:xfrm>
        </p:spPr>
        <p:txBody>
          <a:bodyPr>
            <a:normAutofit/>
          </a:bodyPr>
          <a:lstStyle>
            <a:lvl1pPr>
              <a:defRPr sz="4000" b="1">
                <a:solidFill>
                  <a:srgbClr val="002060"/>
                </a:solidFill>
              </a:defRPr>
            </a:lvl1pPr>
          </a:lstStyle>
          <a:p>
            <a:r>
              <a:rPr lang="en-US" dirty="0"/>
              <a:t>Click to edit Master title style</a:t>
            </a:r>
          </a:p>
        </p:txBody>
      </p:sp>
    </p:spTree>
    <p:extLst>
      <p:ext uri="{BB962C8B-B14F-4D97-AF65-F5344CB8AC3E}">
        <p14:creationId xmlns:p14="http://schemas.microsoft.com/office/powerpoint/2010/main" val="35840489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9"/>
          <p:cNvSpPr>
            <a:spLocks noGrp="1"/>
          </p:cNvSpPr>
          <p:nvPr>
            <p:ph type="dt" sz="half" idx="10"/>
          </p:nvPr>
        </p:nvSpPr>
        <p:spPr>
          <a:xfrm>
            <a:off x="457200" y="6356350"/>
            <a:ext cx="2133600" cy="365125"/>
          </a:xfrm>
          <a:prstGeom prst="rect">
            <a:avLst/>
          </a:prstGeom>
        </p:spPr>
        <p:txBody>
          <a:bodyPr/>
          <a:lstStyle>
            <a:lvl1pPr defTabSz="914400" eaLnBrk="0" fontAlgn="base" hangingPunct="0">
              <a:spcBef>
                <a:spcPct val="0"/>
              </a:spcBef>
              <a:spcAft>
                <a:spcPct val="0"/>
              </a:spcAft>
              <a:defRPr dirty="0">
                <a:latin typeface="Tahoma" pitchFamily="4" charset="0"/>
                <a:ea typeface="ＭＳ Ｐゴシック" pitchFamily="4" charset="-128"/>
              </a:defRPr>
            </a:lvl1pPr>
          </a:lstStyle>
          <a:p>
            <a:pPr>
              <a:defRPr/>
            </a:pPr>
            <a:r>
              <a:rPr lang="en-US" dirty="0">
                <a:solidFill>
                  <a:prstClr val="black"/>
                </a:solidFill>
              </a:rPr>
              <a:t>ACS WASC ©2014</a:t>
            </a:r>
          </a:p>
        </p:txBody>
      </p:sp>
      <p:sp>
        <p:nvSpPr>
          <p:cNvPr id="4" name="Slide Number Placeholder 11"/>
          <p:cNvSpPr>
            <a:spLocks noGrp="1"/>
          </p:cNvSpPr>
          <p:nvPr>
            <p:ph type="sldNum" sz="quarter" idx="11"/>
          </p:nvPr>
        </p:nvSpPr>
        <p:spPr>
          <a:xfrm>
            <a:off x="8642667" y="6562207"/>
            <a:ext cx="206375" cy="184666"/>
          </a:xfrm>
          <a:prstGeom prst="rect">
            <a:avLst/>
          </a:prstGeom>
        </p:spPr>
        <p:txBody>
          <a:bodyPr/>
          <a:lstStyle>
            <a:lvl1pPr defTabSz="914400" eaLnBrk="0" fontAlgn="base" hangingPunct="0">
              <a:spcBef>
                <a:spcPct val="0"/>
              </a:spcBef>
              <a:spcAft>
                <a:spcPct val="0"/>
              </a:spcAft>
              <a:defRPr>
                <a:latin typeface="Tahoma" pitchFamily="4" charset="0"/>
                <a:ea typeface="ＭＳ Ｐゴシック" pitchFamily="4" charset="-128"/>
              </a:defRPr>
            </a:lvl1pPr>
          </a:lstStyle>
          <a:p>
            <a:pPr>
              <a:defRPr/>
            </a:pPr>
            <a:fld id="{2E2E0F29-99BE-41BE-9D74-5F8E3B9D7366}"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1466847"/>
      </p:ext>
    </p:extLst>
  </p:cSld>
  <p:clrMapOvr>
    <a:masterClrMapping/>
  </p:clrMapOvr>
  <p:transition spd="med">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8_Blank no logo">
    <p:spTree>
      <p:nvGrpSpPr>
        <p:cNvPr id="1" name=""/>
        <p:cNvGrpSpPr/>
        <p:nvPr/>
      </p:nvGrpSpPr>
      <p:grpSpPr>
        <a:xfrm>
          <a:off x="0" y="0"/>
          <a:ext cx="0" cy="0"/>
          <a:chOff x="0" y="0"/>
          <a:chExt cx="0" cy="0"/>
        </a:xfrm>
      </p:grpSpPr>
      <p:sp>
        <p:nvSpPr>
          <p:cNvPr id="2" name="Slide Number Placeholder 11"/>
          <p:cNvSpPr>
            <a:spLocks noGrp="1"/>
          </p:cNvSpPr>
          <p:nvPr>
            <p:ph type="sldNum" sz="quarter" idx="10"/>
          </p:nvPr>
        </p:nvSpPr>
        <p:spPr>
          <a:xfrm>
            <a:off x="8642667" y="6562207"/>
            <a:ext cx="206375" cy="184666"/>
          </a:xfrm>
          <a:prstGeom prst="rect">
            <a:avLst/>
          </a:prstGeom>
        </p:spPr>
        <p:txBody>
          <a:bodyPr/>
          <a:lstStyle>
            <a:lvl1pPr defTabSz="914400" eaLnBrk="0" fontAlgn="base" hangingPunct="0">
              <a:spcBef>
                <a:spcPct val="0"/>
              </a:spcBef>
              <a:spcAft>
                <a:spcPct val="0"/>
              </a:spcAft>
              <a:defRPr>
                <a:latin typeface="Tahoma" pitchFamily="4" charset="0"/>
                <a:ea typeface="ＭＳ Ｐゴシック" pitchFamily="4" charset="-128"/>
              </a:defRPr>
            </a:lvl1pPr>
          </a:lstStyle>
          <a:p>
            <a:pPr>
              <a:defRPr/>
            </a:pPr>
            <a:fld id="{B2BAD633-24C0-4D36-93B4-564BCF8521F5}" type="slidenum">
              <a:rPr lang="en-US">
                <a:solidFill>
                  <a:prstClr val="black"/>
                </a:solidFill>
              </a:rPr>
              <a:pPr>
                <a:defRPr/>
              </a:pPr>
              <a:t>‹#›</a:t>
            </a:fld>
            <a:endParaRPr lang="en-US" dirty="0">
              <a:solidFill>
                <a:prstClr val="black"/>
              </a:solidFill>
            </a:endParaRPr>
          </a:p>
        </p:txBody>
      </p:sp>
      <p:sp>
        <p:nvSpPr>
          <p:cNvPr id="3" name="Date Placeholder 9"/>
          <p:cNvSpPr>
            <a:spLocks noGrp="1"/>
          </p:cNvSpPr>
          <p:nvPr>
            <p:ph type="dt" sz="half" idx="11"/>
          </p:nvPr>
        </p:nvSpPr>
        <p:spPr>
          <a:xfrm>
            <a:off x="228600" y="6553200"/>
            <a:ext cx="1143000" cy="304800"/>
          </a:xfrm>
          <a:prstGeom prst="rect">
            <a:avLst/>
          </a:prstGeom>
        </p:spPr>
        <p:txBody>
          <a:bodyPr/>
          <a:lstStyle>
            <a:lvl1pPr defTabSz="914400" eaLnBrk="0" fontAlgn="base" hangingPunct="0">
              <a:spcBef>
                <a:spcPct val="0"/>
              </a:spcBef>
              <a:spcAft>
                <a:spcPct val="0"/>
              </a:spcAft>
              <a:defRPr dirty="0">
                <a:latin typeface="Tahoma" pitchFamily="4" charset="0"/>
                <a:ea typeface="ＭＳ Ｐゴシック" pitchFamily="4" charset="-128"/>
              </a:defRPr>
            </a:lvl1pPr>
          </a:lstStyle>
          <a:p>
            <a:pPr>
              <a:defRPr/>
            </a:pPr>
            <a:r>
              <a:rPr lang="en-US" dirty="0">
                <a:solidFill>
                  <a:prstClr val="black"/>
                </a:solidFill>
              </a:rPr>
              <a:t>ACS WASC ©2015-16</a:t>
            </a:r>
          </a:p>
        </p:txBody>
      </p:sp>
    </p:spTree>
    <p:extLst>
      <p:ext uri="{BB962C8B-B14F-4D97-AF65-F5344CB8AC3E}">
        <p14:creationId xmlns:p14="http://schemas.microsoft.com/office/powerpoint/2010/main" val="163304418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cSld name="2_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206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000" b="0" i="0">
                <a:solidFill>
                  <a:srgbClr val="262626"/>
                </a:solidFill>
                <a:latin typeface="Calibri"/>
                <a:cs typeface="Calibri"/>
              </a:defRPr>
            </a:lvl1pPr>
          </a:lstStyle>
          <a:p>
            <a:pPr marL="12700">
              <a:spcBef>
                <a:spcPts val="50"/>
              </a:spcBef>
            </a:pPr>
            <a:r>
              <a:rPr spc="-5" dirty="0"/>
              <a:t>ACS WASC</a:t>
            </a:r>
            <a:r>
              <a:rPr spc="-20" dirty="0"/>
              <a:t> </a:t>
            </a:r>
            <a:r>
              <a:rPr spc="-5" dirty="0"/>
              <a:t>©2016-17</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9/14/2020</a:t>
            </a:fld>
            <a:endParaRPr lang="en-US" dirty="0">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25400">
              <a:spcBef>
                <a:spcPts val="40"/>
              </a:spcBef>
            </a:pPr>
            <a:fld id="{81D60167-4931-47E6-BA6A-407CBD079E47}" type="slidenum">
              <a:rPr dirty="0"/>
              <a:pPr marL="25400">
                <a:spcBef>
                  <a:spcPts val="40"/>
                </a:spcBef>
              </a:pPr>
              <a:t>‹#›</a:t>
            </a:fld>
            <a:endParaRPr dirty="0"/>
          </a:p>
        </p:txBody>
      </p:sp>
    </p:spTree>
    <p:extLst>
      <p:ext uri="{BB962C8B-B14F-4D97-AF65-F5344CB8AC3E}">
        <p14:creationId xmlns:p14="http://schemas.microsoft.com/office/powerpoint/2010/main" val="290427099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37066" y="312118"/>
            <a:ext cx="8678333" cy="854015"/>
          </a:xfrm>
          <a:prstGeom prst="rect">
            <a:avLst/>
          </a:prstGeom>
        </p:spPr>
        <p:txBody>
          <a:bodyPr/>
          <a:lstStyle>
            <a:lvl1pPr algn="ctr">
              <a:defRPr baseline="0"/>
            </a:lvl1pPr>
          </a:lstStyle>
          <a:p>
            <a:endParaRPr lang="en-US" dirty="0"/>
          </a:p>
        </p:txBody>
      </p:sp>
      <p:sp>
        <p:nvSpPr>
          <p:cNvPr id="5" name="TextBox 4"/>
          <p:cNvSpPr txBox="1"/>
          <p:nvPr userDrawn="1"/>
        </p:nvSpPr>
        <p:spPr>
          <a:xfrm>
            <a:off x="7467600" y="6400800"/>
            <a:ext cx="1219200" cy="369332"/>
          </a:xfrm>
          <a:prstGeom prst="rect">
            <a:avLst/>
          </a:prstGeom>
          <a:noFill/>
        </p:spPr>
        <p:txBody>
          <a:bodyPr wrap="square" rtlCol="0">
            <a:spAutoFit/>
          </a:bodyPr>
          <a:lstStyle/>
          <a:p>
            <a:pPr algn="r"/>
            <a:r>
              <a:rPr lang="en-US" sz="900" dirty="0">
                <a:solidFill>
                  <a:srgbClr val="1F497D"/>
                </a:solidFill>
                <a:cs typeface="Arial"/>
              </a:rPr>
              <a:t>ACS WASC ©2019</a:t>
            </a:r>
            <a:r>
              <a:rPr lang="en-US" sz="900" dirty="0">
                <a:solidFill>
                  <a:srgbClr val="1F497D"/>
                </a:solidFill>
              </a:rPr>
              <a:t/>
            </a:r>
            <a:br>
              <a:rPr lang="en-US" sz="900" dirty="0">
                <a:solidFill>
                  <a:srgbClr val="1F497D"/>
                </a:solidFill>
              </a:rPr>
            </a:br>
            <a:fld id="{DB8FEAEE-4007-4EB3-AD74-2A75D0636849}" type="slidenum">
              <a:rPr lang="en-US" sz="900" smtClean="0">
                <a:solidFill>
                  <a:srgbClr val="1F497D"/>
                </a:solidFill>
              </a:rPr>
              <a:pPr algn="r"/>
              <a:t>‹#›</a:t>
            </a:fld>
            <a:endParaRPr lang="en-US" sz="900" dirty="0">
              <a:solidFill>
                <a:srgbClr val="1F497D"/>
              </a:solidFill>
            </a:endParaRPr>
          </a:p>
        </p:txBody>
      </p:sp>
      <p:pic>
        <p:nvPicPr>
          <p:cNvPr id="6" name="Picture 2" descr="S:\PUBLICATIONS\LOGOS AND SIGNATURES\Logos\OFFICIAL ACS WASC LOGOS-NEW\2019 Logo\wascLOGOrgbTAG.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309360"/>
            <a:ext cx="1562011" cy="39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247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80518"/>
            <a:ext cx="7848600" cy="854015"/>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540134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706" y="300170"/>
            <a:ext cx="7772400" cy="854015"/>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3481504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5992435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and Blank">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203632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and Blank">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4" name="Rectangle 3">
            <a:extLst>
              <a:ext uri="{FF2B5EF4-FFF2-40B4-BE49-F238E27FC236}">
                <a16:creationId xmlns="" xmlns:a16="http://schemas.microsoft.com/office/drawing/2014/main" id="{0258A09F-8F5B-442A-8BB2-E0F6034528C3}"/>
              </a:ext>
            </a:extLst>
          </p:cNvPr>
          <p:cNvSpPr/>
          <p:nvPr userDrawn="1"/>
        </p:nvSpPr>
        <p:spPr>
          <a:xfrm>
            <a:off x="4038600" y="6324600"/>
            <a:ext cx="106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3405485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and Blank Align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cxnSp>
        <p:nvCxnSpPr>
          <p:cNvPr id="5" name="Straight Connector 4"/>
          <p:cNvCxnSpPr/>
          <p:nvPr userDrawn="1"/>
        </p:nvCxnSpPr>
        <p:spPr>
          <a:xfrm>
            <a:off x="258536" y="1143000"/>
            <a:ext cx="1524000" cy="54689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4951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Self-Check Questions</a:t>
            </a:r>
          </a:p>
        </p:txBody>
      </p:sp>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6" name="Picture 5">
            <a:extLst>
              <a:ext uri="{FF2B5EF4-FFF2-40B4-BE49-F238E27FC236}">
                <a16:creationId xmlns="" xmlns:a16="http://schemas.microsoft.com/office/drawing/2014/main" id="{D3C8DC90-B6BC-4D4C-8ACC-40111304D20C}"/>
              </a:ext>
            </a:extLst>
          </p:cNvPr>
          <p:cNvPicPr>
            <a:picLocks noChangeAspect="1"/>
          </p:cNvPicPr>
          <p:nvPr userDrawn="1"/>
        </p:nvPicPr>
        <p:blipFill>
          <a:blip r:embed="rId2">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150495" y="1476375"/>
            <a:ext cx="8926830" cy="5029200"/>
          </a:xfrm>
          <a:prstGeom prst="rect">
            <a:avLst/>
          </a:prstGeom>
        </p:spPr>
      </p:pic>
    </p:spTree>
    <p:extLst>
      <p:ext uri="{BB962C8B-B14F-4D97-AF65-F5344CB8AC3E}">
        <p14:creationId xmlns:p14="http://schemas.microsoft.com/office/powerpoint/2010/main" val="42318173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D11D20-DD8F-4E53-A35A-CF3E414769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9C1571E-A8D4-4E87-B178-CD27F7447D95}"/>
              </a:ext>
            </a:extLst>
          </p:cNvPr>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a:extLst>
              <a:ext uri="{FF2B5EF4-FFF2-40B4-BE49-F238E27FC236}">
                <a16:creationId xmlns="" xmlns:a16="http://schemas.microsoft.com/office/drawing/2014/main" id="{A64544E1-38C7-4E57-998D-EF20342B8C66}"/>
              </a:ext>
            </a:extLst>
          </p:cNvPr>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050853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8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7650" y="253092"/>
            <a:ext cx="3236976" cy="1097280"/>
          </a:xfrm>
        </p:spPr>
        <p:txBody>
          <a:bodyPr anchor="b"/>
          <a:lstStyle>
            <a:lvl1pPr algn="l">
              <a:defRPr sz="2800" b="0"/>
            </a:lvl1pPr>
          </a:lstStyle>
          <a:p>
            <a:r>
              <a:rPr lang="en-US" dirty="0"/>
              <a:t>Click to edit 	Master title</a:t>
            </a:r>
          </a:p>
        </p:txBody>
      </p:sp>
      <p:sp>
        <p:nvSpPr>
          <p:cNvPr id="3" name="Content Placeholder 2"/>
          <p:cNvSpPr>
            <a:spLocks noGrp="1"/>
          </p:cNvSpPr>
          <p:nvPr>
            <p:ph idx="1"/>
          </p:nvPr>
        </p:nvSpPr>
        <p:spPr>
          <a:xfrm>
            <a:off x="3575050" y="242887"/>
            <a:ext cx="5340350" cy="631031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8600" y="1862137"/>
            <a:ext cx="32369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6C9C55-D88D-4379-B679-308608143445}" type="slidenum">
              <a:rPr lang="en-US" smtClean="0">
                <a:solidFill>
                  <a:srgbClr val="FFFFFF">
                    <a:lumMod val="75000"/>
                  </a:srgbClr>
                </a:solidFill>
              </a:rPr>
              <a:pPr/>
              <a:t>‹#›</a:t>
            </a:fld>
            <a:endParaRPr lang="en-US" dirty="0">
              <a:solidFill>
                <a:srgbClr val="FFFFFF">
                  <a:lumMod val="75000"/>
                </a:srgbClr>
              </a:solidFill>
            </a:endParaRPr>
          </a:p>
        </p:txBody>
      </p:sp>
      <p:sp>
        <p:nvSpPr>
          <p:cNvPr id="8" name="Date Placeholder 9"/>
          <p:cNvSpPr>
            <a:spLocks noGrp="1"/>
          </p:cNvSpPr>
          <p:nvPr>
            <p:ph type="dt" sz="half" idx="10"/>
          </p:nvPr>
        </p:nvSpPr>
        <p:spPr>
          <a:xfrm>
            <a:off x="228600" y="6553200"/>
            <a:ext cx="11430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3551132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 2020-21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1A58C6-7010-4DE7-9CEF-CA763C69BBCB}" type="slidenum">
              <a:rPr lang="en-US" smtClean="0"/>
              <a:pPr/>
              <a:t>‹#›</a:t>
            </a:fld>
            <a:endParaRPr lang="en-US" dirty="0"/>
          </a:p>
        </p:txBody>
      </p:sp>
    </p:spTree>
    <p:extLst>
      <p:ext uri="{BB962C8B-B14F-4D97-AF65-F5344CB8AC3E}">
        <p14:creationId xmlns:p14="http://schemas.microsoft.com/office/powerpoint/2010/main" val="7567997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8225" y="4800600"/>
            <a:ext cx="7040880" cy="566738"/>
          </a:xfrm>
        </p:spPr>
        <p:txBody>
          <a:bodyPr anchor="b"/>
          <a:lstStyle>
            <a:lvl1pPr algn="l">
              <a:defRPr sz="3200" b="1"/>
            </a:lvl1pPr>
          </a:lstStyle>
          <a:p>
            <a:r>
              <a:rPr lang="en-US"/>
              <a:t>Click to edit Master title style</a:t>
            </a:r>
            <a:endParaRPr lang="en-US" dirty="0"/>
          </a:p>
        </p:txBody>
      </p:sp>
      <p:sp>
        <p:nvSpPr>
          <p:cNvPr id="3" name="Picture Placeholder 2"/>
          <p:cNvSpPr>
            <a:spLocks noGrp="1"/>
          </p:cNvSpPr>
          <p:nvPr>
            <p:ph type="pic" idx="1"/>
          </p:nvPr>
        </p:nvSpPr>
        <p:spPr>
          <a:xfrm>
            <a:off x="1038225" y="612775"/>
            <a:ext cx="70408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38225" y="5367338"/>
            <a:ext cx="704088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6C9C55-D88D-4379-B679-308608143445}" type="slidenum">
              <a:rPr lang="en-US" smtClean="0">
                <a:solidFill>
                  <a:srgbClr val="FFFFFF">
                    <a:lumMod val="75000"/>
                  </a:srgbClr>
                </a:solidFill>
              </a:rPr>
              <a:pPr/>
              <a:t>‹#›</a:t>
            </a:fld>
            <a:endParaRPr lang="en-US" dirty="0">
              <a:solidFill>
                <a:srgbClr val="FFFFFF">
                  <a:lumMod val="75000"/>
                </a:srgbClr>
              </a:solidFill>
            </a:endParaRPr>
          </a:p>
        </p:txBody>
      </p:sp>
      <p:sp>
        <p:nvSpPr>
          <p:cNvPr id="8" name="Date Placeholder 9"/>
          <p:cNvSpPr>
            <a:spLocks noGrp="1"/>
          </p:cNvSpPr>
          <p:nvPr>
            <p:ph type="dt" sz="half" idx="10"/>
          </p:nvPr>
        </p:nvSpPr>
        <p:spPr>
          <a:xfrm>
            <a:off x="228600" y="6553200"/>
            <a:ext cx="10668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2329771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1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5" name="Slide Number Placeholder 1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Date Placeholder 9"/>
          <p:cNvSpPr>
            <a:spLocks noGrp="1"/>
          </p:cNvSpPr>
          <p:nvPr>
            <p:ph type="dt" sz="half" idx="10"/>
          </p:nvPr>
        </p:nvSpPr>
        <p:spPr>
          <a:xfrm>
            <a:off x="228600" y="6553200"/>
            <a:ext cx="1066800" cy="2286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7762011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67200" cy="51816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267200" cy="51816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7" name="Date Placeholder 9"/>
          <p:cNvSpPr>
            <a:spLocks noGrp="1"/>
          </p:cNvSpPr>
          <p:nvPr>
            <p:ph type="dt" sz="half" idx="10"/>
          </p:nvPr>
        </p:nvSpPr>
        <p:spPr>
          <a:xfrm>
            <a:off x="228600" y="6553200"/>
            <a:ext cx="1066800" cy="30480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2584706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13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28600" y="1219200"/>
            <a:ext cx="4268788" cy="731520"/>
          </a:xfrm>
        </p:spPr>
        <p:txBody>
          <a:bodyPr anchor="b"/>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8600" y="1981200"/>
            <a:ext cx="4268788" cy="457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219200"/>
            <a:ext cx="4270375" cy="731520"/>
          </a:xfrm>
        </p:spPr>
        <p:txBody>
          <a:bodyPr anchor="b"/>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81200"/>
            <a:ext cx="4270375" cy="45719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9" name="Date Placeholder 9"/>
          <p:cNvSpPr>
            <a:spLocks noGrp="1"/>
          </p:cNvSpPr>
          <p:nvPr>
            <p:ph type="dt" sz="half" idx="10"/>
          </p:nvPr>
        </p:nvSpPr>
        <p:spPr>
          <a:xfrm>
            <a:off x="228600" y="6553200"/>
            <a:ext cx="1005840" cy="18288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9734151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6_Chalkboard-Activitie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2" name="Picture 1"/>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0" y="-75168"/>
            <a:ext cx="9145290" cy="6949440"/>
          </a:xfrm>
          <a:prstGeom prst="rect">
            <a:avLst/>
          </a:prstGeom>
        </p:spPr>
      </p:pic>
    </p:spTree>
    <p:extLst>
      <p:ext uri="{BB962C8B-B14F-4D97-AF65-F5344CB8AC3E}">
        <p14:creationId xmlns:p14="http://schemas.microsoft.com/office/powerpoint/2010/main" val="944879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5_WASC_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TextBox 5"/>
          <p:cNvSpPr txBox="1">
            <a:spLocks noChangeArrowheads="1"/>
          </p:cNvSpPr>
          <p:nvPr userDrawn="1"/>
        </p:nvSpPr>
        <p:spPr bwMode="auto">
          <a:xfrm>
            <a:off x="609600" y="914400"/>
            <a:ext cx="1143000" cy="5638800"/>
          </a:xfrm>
          <a:prstGeom prst="rect">
            <a:avLst/>
          </a:prstGeom>
          <a:noFill/>
          <a:ln w="9525">
            <a:noFill/>
            <a:miter lim="800000"/>
            <a:headEnd/>
            <a:tailEnd/>
          </a:ln>
        </p:spPr>
        <p:txBody>
          <a:bodyPr>
            <a:spAutoFit/>
          </a:bodyPr>
          <a:lstStyle/>
          <a:p>
            <a:pPr algn="ctr">
              <a:defRPr/>
            </a:pPr>
            <a:r>
              <a:rPr lang="en-US" sz="8800" b="1" dirty="0">
                <a:solidFill>
                  <a:srgbClr val="26448B"/>
                </a:solidFill>
              </a:rPr>
              <a:t>W</a:t>
            </a:r>
          </a:p>
          <a:p>
            <a:pPr algn="ctr">
              <a:defRPr/>
            </a:pPr>
            <a:r>
              <a:rPr lang="en-US" sz="8800" b="1" dirty="0">
                <a:solidFill>
                  <a:srgbClr val="26448B"/>
                </a:solidFill>
              </a:rPr>
              <a:t>A</a:t>
            </a:r>
          </a:p>
          <a:p>
            <a:pPr algn="ctr">
              <a:defRPr/>
            </a:pPr>
            <a:r>
              <a:rPr lang="en-US" sz="8800" b="1" dirty="0">
                <a:solidFill>
                  <a:srgbClr val="26448B"/>
                </a:solidFill>
              </a:rPr>
              <a:t>S</a:t>
            </a:r>
          </a:p>
          <a:p>
            <a:pPr algn="ctr">
              <a:defRPr/>
            </a:pPr>
            <a:r>
              <a:rPr lang="en-US" sz="8800" b="1" dirty="0">
                <a:solidFill>
                  <a:srgbClr val="26448B"/>
                </a:solidFill>
              </a:rPr>
              <a:t>C</a:t>
            </a:r>
          </a:p>
        </p:txBody>
      </p:sp>
      <p:sp>
        <p:nvSpPr>
          <p:cNvPr id="7" name="TextBox 6"/>
          <p:cNvSpPr txBox="1">
            <a:spLocks noChangeArrowheads="1"/>
          </p:cNvSpPr>
          <p:nvPr userDrawn="1"/>
        </p:nvSpPr>
        <p:spPr bwMode="auto">
          <a:xfrm>
            <a:off x="2133600" y="5486400"/>
            <a:ext cx="6629400" cy="830997"/>
          </a:xfrm>
          <a:prstGeom prst="rect">
            <a:avLst/>
          </a:prstGeom>
          <a:noFill/>
          <a:ln w="9525">
            <a:noFill/>
            <a:miter lim="800000"/>
            <a:headEnd/>
            <a:tailEnd/>
          </a:ln>
        </p:spPr>
        <p:txBody>
          <a:bodyPr wrap="square">
            <a:spAutoFit/>
          </a:bodyPr>
          <a:lstStyle/>
          <a:p>
            <a:pPr>
              <a:spcAft>
                <a:spcPts val="4500"/>
              </a:spcAft>
              <a:defRPr/>
            </a:pPr>
            <a:r>
              <a:rPr lang="en-US" sz="4800" b="1" dirty="0">
                <a:solidFill>
                  <a:srgbClr val="26448B"/>
                </a:solidFill>
              </a:rPr>
              <a:t>We Are Student Centered</a:t>
            </a:r>
          </a:p>
        </p:txBody>
      </p:sp>
      <p:sp>
        <p:nvSpPr>
          <p:cNvPr id="2" name="TextBox 1"/>
          <p:cNvSpPr txBox="1"/>
          <p:nvPr userDrawn="1"/>
        </p:nvSpPr>
        <p:spPr>
          <a:xfrm rot="21148861">
            <a:off x="665894" y="629788"/>
            <a:ext cx="990600" cy="584775"/>
          </a:xfrm>
          <a:prstGeom prst="rect">
            <a:avLst/>
          </a:prstGeom>
          <a:noFill/>
        </p:spPr>
        <p:txBody>
          <a:bodyPr wrap="square" rtlCol="0">
            <a:spAutoFit/>
          </a:bodyPr>
          <a:lstStyle/>
          <a:p>
            <a:pPr algn="ctr"/>
            <a:r>
              <a:rPr lang="en-US" sz="3200" dirty="0">
                <a:solidFill>
                  <a:srgbClr val="26448B"/>
                </a:solidFill>
              </a:rPr>
              <a:t>ACS</a:t>
            </a:r>
          </a:p>
        </p:txBody>
      </p:sp>
    </p:spTree>
    <p:extLst>
      <p:ext uri="{BB962C8B-B14F-4D97-AF65-F5344CB8AC3E}">
        <p14:creationId xmlns:p14="http://schemas.microsoft.com/office/powerpoint/2010/main" val="10555375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7_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r>
              <a:rPr lang="en-US" dirty="0">
                <a:solidFill>
                  <a:srgbClr val="FFFFFF">
                    <a:lumMod val="75000"/>
                  </a:srgbClr>
                </a:solidFill>
              </a:rPr>
              <a:t>© 2020-21</a:t>
            </a:r>
          </a:p>
        </p:txBody>
      </p:sp>
      <p:sp>
        <p:nvSpPr>
          <p:cNvPr id="8" name="Slide Number Placeholder 7"/>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9" name="Text Placeholder 8"/>
          <p:cNvSpPr>
            <a:spLocks noGrp="1"/>
          </p:cNvSpPr>
          <p:nvPr>
            <p:ph type="body" sz="quarter" idx="13"/>
          </p:nvPr>
        </p:nvSpPr>
        <p:spPr>
          <a:xfrm>
            <a:off x="228600" y="1828800"/>
            <a:ext cx="8686800" cy="914400"/>
          </a:xfrm>
        </p:spPr>
        <p:txBody>
          <a:bodyPr>
            <a:normAutofit/>
          </a:bodyPr>
          <a:lstStyle>
            <a:lvl1pPr marL="0" indent="0">
              <a:buNone/>
              <a:defRPr sz="3600"/>
            </a:lvl1pPr>
          </a:lstStyle>
          <a:p>
            <a:pPr lvl="0"/>
            <a:r>
              <a:rPr lang="en-US"/>
              <a:t>Click to edit Master text styles</a:t>
            </a:r>
          </a:p>
        </p:txBody>
      </p:sp>
      <p:sp>
        <p:nvSpPr>
          <p:cNvPr id="10" name="Text Placeholder 8"/>
          <p:cNvSpPr>
            <a:spLocks noGrp="1"/>
          </p:cNvSpPr>
          <p:nvPr>
            <p:ph type="body" sz="quarter" idx="14"/>
          </p:nvPr>
        </p:nvSpPr>
        <p:spPr>
          <a:xfrm>
            <a:off x="228600" y="3646098"/>
            <a:ext cx="8686800" cy="914400"/>
          </a:xfrm>
        </p:spPr>
        <p:txBody>
          <a:bodyPr>
            <a:normAutofit/>
          </a:bodyPr>
          <a:lstStyle>
            <a:lvl1pPr marL="0" indent="0">
              <a:buNone/>
              <a:defRPr sz="2800"/>
            </a:lvl1pPr>
          </a:lstStyle>
          <a:p>
            <a:pPr lvl="0"/>
            <a:r>
              <a:rPr lang="en-US"/>
              <a:t>Click to edit Master text styles</a:t>
            </a:r>
          </a:p>
        </p:txBody>
      </p:sp>
    </p:spTree>
    <p:extLst>
      <p:ext uri="{BB962C8B-B14F-4D97-AF65-F5344CB8AC3E}">
        <p14:creationId xmlns:p14="http://schemas.microsoft.com/office/powerpoint/2010/main" val="3549371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25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3160713" cy="7048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40124" y="304800"/>
            <a:ext cx="5375275" cy="6248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1862137"/>
            <a:ext cx="31607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dirty="0">
                <a:solidFill>
                  <a:srgbClr val="FFFFFF">
                    <a:lumMod val="75000"/>
                  </a:srgbClr>
                </a:solidFill>
              </a:rPr>
              <a:t>© 2020-21</a:t>
            </a:r>
          </a:p>
        </p:txBody>
      </p:sp>
      <p:sp>
        <p:nvSpPr>
          <p:cNvPr id="10" name="Slide Number Placeholder 9"/>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4353834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2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5102225"/>
            <a:ext cx="8653732"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28600" y="1143000"/>
            <a:ext cx="8653732" cy="3886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28600" y="5668963"/>
            <a:ext cx="865373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dirty="0">
                <a:solidFill>
                  <a:srgbClr val="FFFFFF">
                    <a:lumMod val="75000"/>
                  </a:srgbClr>
                </a:solidFill>
              </a:rPr>
              <a:t>© 2020-21</a:t>
            </a:r>
          </a:p>
        </p:txBody>
      </p:sp>
      <p:sp>
        <p:nvSpPr>
          <p:cNvPr id="10" name="Slide Number Placeholder 9"/>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6178495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FFFFFF">
                    <a:lumMod val="75000"/>
                  </a:srgbClr>
                </a:solidFill>
              </a:rPr>
              <a:t>© 2020-21</a:t>
            </a:r>
          </a:p>
        </p:txBody>
      </p:sp>
      <p:sp>
        <p:nvSpPr>
          <p:cNvPr id="3" name="Footer Placeholder 2"/>
          <p:cNvSpPr>
            <a:spLocks noGrp="1"/>
          </p:cNvSpPr>
          <p:nvPr>
            <p:ph type="ftr" sz="quarter" idx="11"/>
          </p:nvPr>
        </p:nvSpPr>
        <p:spPr>
          <a:xfrm>
            <a:off x="3276600" y="5867400"/>
            <a:ext cx="3086100" cy="365125"/>
          </a:xfrm>
          <a:prstGeom prst="rect">
            <a:avLst/>
          </a:prstGeom>
        </p:spPr>
        <p:txBody>
          <a:bodyPr/>
          <a:lstStyle/>
          <a:p>
            <a:pPr>
              <a:defRPr/>
            </a:pPr>
            <a:endParaRPr lang="en-US" dirty="0">
              <a:solidFill>
                <a:srgbClr val="26448B"/>
              </a:solidFill>
            </a:endParaRPr>
          </a:p>
        </p:txBody>
      </p:sp>
      <p:sp>
        <p:nvSpPr>
          <p:cNvPr id="4" name="Slide Number Placeholder 3"/>
          <p:cNvSpPr>
            <a:spLocks noGrp="1"/>
          </p:cNvSpPr>
          <p:nvPr>
            <p:ph type="sldNum" sz="quarter" idx="12"/>
          </p:nvPr>
        </p:nvSpPr>
        <p:spPr/>
        <p:txBody>
          <a:bodyPr/>
          <a:lstStyle/>
          <a:p>
            <a:pPr>
              <a:defRPr/>
            </a:pPr>
            <a:fld id="{33429651-A5FA-4AD7-A974-CF574D8EC85A}" type="slidenum">
              <a:rPr lang="en-US" smtClean="0">
                <a:solidFill>
                  <a:srgbClr val="FFFFFF">
                    <a:lumMod val="75000"/>
                  </a:srgbClr>
                </a:solidFill>
              </a:rPr>
              <a:pPr>
                <a:defRPr/>
              </a:pPr>
              <a:t>‹#›</a:t>
            </a:fld>
            <a:endParaRPr lang="en-US" dirty="0">
              <a:solidFill>
                <a:srgbClr val="FFFFFF">
                  <a:lumMod val="75000"/>
                </a:srgbClr>
              </a:solidFill>
            </a:endParaRPr>
          </a:p>
        </p:txBody>
      </p:sp>
    </p:spTree>
    <p:extLst>
      <p:ext uri="{BB962C8B-B14F-4D97-AF65-F5344CB8AC3E}">
        <p14:creationId xmlns:p14="http://schemas.microsoft.com/office/powerpoint/2010/main" val="212061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dirty="0"/>
              <a:t>© 2020-21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1A58C6-7010-4DE7-9CEF-CA763C69BBCB}" type="slidenum">
              <a:rPr lang="en-US" smtClean="0"/>
              <a:pPr/>
              <a:t>‹#›</a:t>
            </a:fld>
            <a:endParaRPr lang="en-US" dirty="0"/>
          </a:p>
        </p:txBody>
      </p:sp>
    </p:spTree>
    <p:extLst>
      <p:ext uri="{BB962C8B-B14F-4D97-AF65-F5344CB8AC3E}">
        <p14:creationId xmlns:p14="http://schemas.microsoft.com/office/powerpoint/2010/main" val="1496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133600"/>
            <a:ext cx="4036012" cy="1466850"/>
          </a:xfrm>
        </p:spPr>
        <p:txBody>
          <a:bodyPr/>
          <a:lstStyle/>
          <a:p>
            <a:r>
              <a:rPr lang="en-US"/>
              <a:t>Click to edit Master title style</a:t>
            </a:r>
            <a:endParaRPr lang="en-US" dirty="0"/>
          </a:p>
        </p:txBody>
      </p:sp>
      <p:sp>
        <p:nvSpPr>
          <p:cNvPr id="3" name="Subtitle 2"/>
          <p:cNvSpPr>
            <a:spLocks noGrp="1"/>
          </p:cNvSpPr>
          <p:nvPr>
            <p:ph type="subTitle" idx="1"/>
          </p:nvPr>
        </p:nvSpPr>
        <p:spPr>
          <a:xfrm>
            <a:off x="457200" y="3886200"/>
            <a:ext cx="3200400" cy="1752600"/>
          </a:xfrm>
        </p:spPr>
        <p:txBody>
          <a:bodyPr/>
          <a:lstStyle>
            <a:lvl1pPr marL="0" indent="0" algn="ctr">
              <a:buNone/>
              <a:defRPr>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sz="900">
                <a:solidFill>
                  <a:schemeClr val="tx2">
                    <a:lumMod val="50000"/>
                    <a:lumOff val="50000"/>
                  </a:schemeClr>
                </a:solidFill>
              </a:defRPr>
            </a:lvl1pPr>
          </a:lstStyle>
          <a:p>
            <a:r>
              <a:rPr lang="en-US" dirty="0">
                <a:solidFill>
                  <a:srgbClr val="000000">
                    <a:lumMod val="50000"/>
                    <a:lumOff val="50000"/>
                  </a:srgbClr>
                </a:solidFill>
              </a:rPr>
              <a:t>© 2020-21</a:t>
            </a:r>
          </a:p>
        </p:txBody>
      </p:sp>
      <p:sp>
        <p:nvSpPr>
          <p:cNvPr id="5" name="Footer Placeholder 4"/>
          <p:cNvSpPr>
            <a:spLocks noGrp="1"/>
          </p:cNvSpPr>
          <p:nvPr>
            <p:ph type="ftr" sz="quarter" idx="11"/>
          </p:nvPr>
        </p:nvSpPr>
        <p:spPr/>
        <p:txBody>
          <a:bodyPr/>
          <a:lstStyle>
            <a:lvl1pPr>
              <a:defRPr sz="900">
                <a:solidFill>
                  <a:schemeClr val="tx2">
                    <a:lumMod val="50000"/>
                    <a:lumOff val="50000"/>
                  </a:schemeClr>
                </a:solidFill>
              </a:defRPr>
            </a:lvl1p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lvl1pPr>
              <a:defRPr sz="900">
                <a:solidFill>
                  <a:schemeClr val="tx2">
                    <a:lumMod val="50000"/>
                    <a:lumOff val="50000"/>
                  </a:schemeClr>
                </a:solidFill>
              </a:defRPr>
            </a:lvl1p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21812" y="1463040"/>
            <a:ext cx="4023360" cy="4023360"/>
          </a:xfrm>
          <a:prstGeom prst="rect">
            <a:avLst/>
          </a:prstGeom>
        </p:spPr>
      </p:pic>
    </p:spTree>
    <p:extLst>
      <p:ext uri="{BB962C8B-B14F-4D97-AF65-F5344CB8AC3E}">
        <p14:creationId xmlns:p14="http://schemas.microsoft.com/office/powerpoint/2010/main" val="8505053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7086600" cy="914400"/>
          </a:xfrm>
        </p:spPr>
        <p:txBody>
          <a:bodyPr/>
          <a:lstStyle>
            <a:lvl1pPr>
              <a:defRPr sz="3200">
                <a:solidFill>
                  <a:srgbClr val="C0000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lumMod val="50000"/>
                    <a:lumOff val="50000"/>
                  </a:srgbClr>
                </a:solidFill>
              </a:rPr>
              <a:t>© 2020-21</a:t>
            </a: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5475840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accent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solidFill>
                  <a:srgbClr val="000000">
                    <a:lumMod val="50000"/>
                    <a:lumOff val="50000"/>
                  </a:srgbClr>
                </a:solidFill>
              </a:rPr>
              <a:t>© 2020-21</a:t>
            </a: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27979476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87819"/>
            <a:ext cx="7543800" cy="9144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1600199"/>
            <a:ext cx="4114800" cy="4754880"/>
          </a:xfrm>
        </p:spPr>
        <p:txBody>
          <a:bodyPr/>
          <a:lstStyle>
            <a:lvl1pPr>
              <a:defRPr sz="2800">
                <a:solidFill>
                  <a:schemeClr val="accent2"/>
                </a:solidFill>
              </a:defRPr>
            </a:lvl1pPr>
            <a:lvl2pPr>
              <a:defRPr sz="2400">
                <a:solidFill>
                  <a:schemeClr val="accent2"/>
                </a:solidFill>
              </a:defRPr>
            </a:lvl2pPr>
            <a:lvl3pPr>
              <a:defRPr sz="2000">
                <a:solidFill>
                  <a:schemeClr val="accent2"/>
                </a:solidFill>
              </a:defRPr>
            </a:lvl3pPr>
            <a:lvl4pPr>
              <a:defRPr sz="1800">
                <a:solidFill>
                  <a:schemeClr val="accent2"/>
                </a:solidFill>
              </a:defRPr>
            </a:lvl4pPr>
            <a:lvl5pPr>
              <a:defRPr sz="1800">
                <a:solidFill>
                  <a:schemeClr val="accent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199"/>
            <a:ext cx="4114800" cy="4754880"/>
          </a:xfrm>
        </p:spPr>
        <p:txBody>
          <a:bodyPr/>
          <a:lstStyle>
            <a:lvl1pPr>
              <a:defRPr sz="2800">
                <a:solidFill>
                  <a:schemeClr val="accent2"/>
                </a:solidFill>
              </a:defRPr>
            </a:lvl1pPr>
            <a:lvl2pPr>
              <a:defRPr sz="2400">
                <a:solidFill>
                  <a:schemeClr val="accent2"/>
                </a:solidFill>
              </a:defRPr>
            </a:lvl2pPr>
            <a:lvl3pPr>
              <a:defRPr sz="2000">
                <a:solidFill>
                  <a:schemeClr val="accent2"/>
                </a:solidFill>
              </a:defRPr>
            </a:lvl3pPr>
            <a:lvl4pPr>
              <a:defRPr sz="1800">
                <a:solidFill>
                  <a:schemeClr val="accent2"/>
                </a:solidFill>
              </a:defRPr>
            </a:lvl4pPr>
            <a:lvl5pPr>
              <a:defRPr sz="1800">
                <a:solidFill>
                  <a:schemeClr val="accent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solidFill>
                  <a:srgbClr val="000000">
                    <a:lumMod val="50000"/>
                    <a:lumOff val="50000"/>
                  </a:srgbClr>
                </a:solidFill>
              </a:rPr>
              <a:t>© 2020-21</a:t>
            </a:r>
          </a:p>
        </p:txBody>
      </p:sp>
      <p:sp>
        <p:nvSpPr>
          <p:cNvPr id="6" name="Footer Placeholder 5"/>
          <p:cNvSpPr>
            <a:spLocks noGrp="1"/>
          </p:cNvSpPr>
          <p:nvPr>
            <p:ph type="ftr" sz="quarter" idx="11"/>
          </p:nvPr>
        </p:nvSpPr>
        <p:spPr/>
        <p:txBody>
          <a:bodyPr/>
          <a:lstStyle/>
          <a:p>
            <a:endParaRPr lang="en-US" dirty="0">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9066620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1000" y="2297112"/>
            <a:ext cx="4114800" cy="41798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8200" y="2297112"/>
            <a:ext cx="4114800" cy="41798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solidFill>
                  <a:srgbClr val="000000">
                    <a:lumMod val="50000"/>
                    <a:lumOff val="50000"/>
                  </a:srgbClr>
                </a:solidFill>
              </a:rPr>
              <a:t>© 2020-21</a:t>
            </a:r>
          </a:p>
        </p:txBody>
      </p:sp>
      <p:sp>
        <p:nvSpPr>
          <p:cNvPr id="8" name="Footer Placeholder 7"/>
          <p:cNvSpPr>
            <a:spLocks noGrp="1"/>
          </p:cNvSpPr>
          <p:nvPr>
            <p:ph type="ftr" sz="quarter" idx="11"/>
          </p:nvPr>
        </p:nvSpPr>
        <p:spPr/>
        <p:txBody>
          <a:bodyPr/>
          <a:lstStyle/>
          <a:p>
            <a:endParaRPr lang="en-US"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20701986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solidFill>
                  <a:srgbClr val="000000">
                    <a:lumMod val="50000"/>
                    <a:lumOff val="50000"/>
                  </a:srgbClr>
                </a:solidFill>
              </a:rPr>
              <a:t>© 2020-21</a:t>
            </a:r>
          </a:p>
        </p:txBody>
      </p:sp>
      <p:sp>
        <p:nvSpPr>
          <p:cNvPr id="4" name="Footer Placeholder 3"/>
          <p:cNvSpPr>
            <a:spLocks noGrp="1"/>
          </p:cNvSpPr>
          <p:nvPr>
            <p:ph type="ftr" sz="quarter" idx="11"/>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4953634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solidFill>
                  <a:srgbClr val="000000">
                    <a:lumMod val="50000"/>
                    <a:lumOff val="50000"/>
                  </a:srgbClr>
                </a:solidFill>
              </a:rPr>
              <a:t>© 2020-21</a:t>
            </a:r>
          </a:p>
        </p:txBody>
      </p:sp>
      <p:sp>
        <p:nvSpPr>
          <p:cNvPr id="4" name="Footer Placeholder 3"/>
          <p:cNvSpPr>
            <a:spLocks noGrp="1"/>
          </p:cNvSpPr>
          <p:nvPr>
            <p:ph type="ftr" sz="quarter" idx="11"/>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cxnSp>
        <p:nvCxnSpPr>
          <p:cNvPr id="6" name="Straight Connector 5"/>
          <p:cNvCxnSpPr/>
          <p:nvPr userDrawn="1"/>
        </p:nvCxnSpPr>
        <p:spPr>
          <a:xfrm>
            <a:off x="381000" y="291433"/>
            <a:ext cx="1254417" cy="6206162"/>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26517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lumMod val="50000"/>
                    <a:lumOff val="50000"/>
                  </a:srgbClr>
                </a:solidFill>
              </a:rPr>
              <a:t>© 2020-21</a:t>
            </a:r>
          </a:p>
        </p:txBody>
      </p:sp>
      <p:sp>
        <p:nvSpPr>
          <p:cNvPr id="3" name="Footer Placeholder 2"/>
          <p:cNvSpPr>
            <a:spLocks noGrp="1"/>
          </p:cNvSpPr>
          <p:nvPr>
            <p:ph type="ftr" sz="quarter" idx="11"/>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4626634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8252" y="1066800"/>
            <a:ext cx="3017520" cy="91440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651250" y="273049"/>
            <a:ext cx="5111750" cy="62179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1480" y="1996440"/>
            <a:ext cx="3017520" cy="448056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solidFill>
                  <a:srgbClr val="000000">
                    <a:lumMod val="50000"/>
                    <a:lumOff val="50000"/>
                  </a:srgbClr>
                </a:solidFill>
              </a:rPr>
              <a:t>© 2020-21</a:t>
            </a:r>
          </a:p>
        </p:txBody>
      </p:sp>
      <p:sp>
        <p:nvSpPr>
          <p:cNvPr id="6" name="Footer Placeholder 5"/>
          <p:cNvSpPr>
            <a:spLocks noGrp="1"/>
          </p:cNvSpPr>
          <p:nvPr>
            <p:ph type="ftr" sz="quarter" idx="11"/>
          </p:nvPr>
        </p:nvSpPr>
        <p:spPr/>
        <p:txBody>
          <a:bodyPr/>
          <a:lstStyle/>
          <a:p>
            <a:endParaRPr lang="en-US" dirty="0">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23682339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solidFill>
                  <a:srgbClr val="000000">
                    <a:lumMod val="50000"/>
                    <a:lumOff val="50000"/>
                  </a:srgbClr>
                </a:solidFill>
              </a:rPr>
              <a:t>© 2020-21</a:t>
            </a:r>
          </a:p>
        </p:txBody>
      </p:sp>
      <p:sp>
        <p:nvSpPr>
          <p:cNvPr id="6" name="Footer Placeholder 5"/>
          <p:cNvSpPr>
            <a:spLocks noGrp="1"/>
          </p:cNvSpPr>
          <p:nvPr>
            <p:ph type="ftr" sz="quarter" idx="11"/>
          </p:nvPr>
        </p:nvSpPr>
        <p:spPr/>
        <p:txBody>
          <a:bodyPr/>
          <a:lstStyle/>
          <a:p>
            <a:endParaRPr lang="en-US" dirty="0">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334517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dirty="0"/>
              <a:t>© 2020-21</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1A58C6-7010-4DE7-9CEF-CA763C69BBCB}" type="slidenum">
              <a:rPr lang="en-US" smtClean="0"/>
              <a:pPr/>
              <a:t>‹#›</a:t>
            </a:fld>
            <a:endParaRPr lang="en-US" dirty="0"/>
          </a:p>
        </p:txBody>
      </p:sp>
    </p:spTree>
    <p:extLst>
      <p:ext uri="{BB962C8B-B14F-4D97-AF65-F5344CB8AC3E}">
        <p14:creationId xmlns:p14="http://schemas.microsoft.com/office/powerpoint/2010/main" val="34723771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solidFill>
                  <a:srgbClr val="000000">
                    <a:lumMod val="50000"/>
                    <a:lumOff val="50000"/>
                  </a:srgbClr>
                </a:solidFill>
              </a:rPr>
              <a:t>© 2020-21</a:t>
            </a: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9783919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solidFill>
                  <a:srgbClr val="000000">
                    <a:lumMod val="50000"/>
                    <a:lumOff val="50000"/>
                  </a:srgbClr>
                </a:solidFill>
              </a:rPr>
              <a:t>© 2020-21</a:t>
            </a: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2592202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7315200" cy="685800"/>
          </a:xfrm>
        </p:spPr>
        <p:txBody>
          <a:bodyPr/>
          <a:lstStyle/>
          <a:p>
            <a:r>
              <a:rPr lang="en-US"/>
              <a:t>Click to edit Master title style</a:t>
            </a:r>
          </a:p>
        </p:txBody>
      </p:sp>
      <p:sp>
        <p:nvSpPr>
          <p:cNvPr id="3" name="Table Placeholder 2"/>
          <p:cNvSpPr>
            <a:spLocks noGrp="1"/>
          </p:cNvSpPr>
          <p:nvPr>
            <p:ph type="tbl" idx="1"/>
          </p:nvPr>
        </p:nvSpPr>
        <p:spPr>
          <a:xfrm>
            <a:off x="1524000" y="1600200"/>
            <a:ext cx="7162800" cy="4525963"/>
          </a:xfrm>
        </p:spPr>
        <p:txBody>
          <a:bodyPr/>
          <a:lstStyle/>
          <a:p>
            <a:pPr lvl="0"/>
            <a:endParaRPr lang="en-US" noProof="0" dirty="0"/>
          </a:p>
        </p:txBody>
      </p:sp>
    </p:spTree>
    <p:extLst>
      <p:ext uri="{BB962C8B-B14F-4D97-AF65-F5344CB8AC3E}">
        <p14:creationId xmlns:p14="http://schemas.microsoft.com/office/powerpoint/2010/main" val="29246619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000000">
                    <a:lumMod val="50000"/>
                    <a:lumOff val="50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29397776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0" name="Date Placeholder 9"/>
          <p:cNvSpPr>
            <a:spLocks noGrp="1"/>
          </p:cNvSpPr>
          <p:nvPr>
            <p:ph type="dt" sz="half" idx="10"/>
          </p:nvPr>
        </p:nvSpPr>
        <p:spPr/>
        <p:txBody>
          <a:bodyPr/>
          <a:lstStyle/>
          <a:p>
            <a:r>
              <a:rPr lang="en-US" dirty="0">
                <a:solidFill>
                  <a:srgbClr val="000000">
                    <a:lumMod val="50000"/>
                    <a:lumOff val="50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25394650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793" y="2667000"/>
            <a:ext cx="9144793" cy="3962743"/>
          </a:xfrm>
          <a:prstGeom prst="rect">
            <a:avLst/>
          </a:prstGeom>
        </p:spPr>
      </p:pic>
      <p:sp>
        <p:nvSpPr>
          <p:cNvPr id="2" name="Title 1"/>
          <p:cNvSpPr>
            <a:spLocks noGrp="1"/>
          </p:cNvSpPr>
          <p:nvPr>
            <p:ph type="ctrTitle"/>
          </p:nvPr>
        </p:nvSpPr>
        <p:spPr>
          <a:xfrm>
            <a:off x="228600" y="2514600"/>
            <a:ext cx="4114800" cy="1828800"/>
          </a:xfrm>
        </p:spPr>
        <p:txBody>
          <a:bodyPr/>
          <a:lstStyle>
            <a:lvl1pPr>
              <a:lnSpc>
                <a:spcPct val="90000"/>
              </a:lnSpc>
              <a:defRPr sz="4400" baseline="0"/>
            </a:lvl1pPr>
          </a:lstStyle>
          <a:p>
            <a:r>
              <a:rPr lang="en-US"/>
              <a:t>Click to edit Master title style</a:t>
            </a:r>
            <a:endParaRPr lang="en-US" dirty="0"/>
          </a:p>
        </p:txBody>
      </p:sp>
      <p:sp>
        <p:nvSpPr>
          <p:cNvPr id="15" name="Date Placeholder 14"/>
          <p:cNvSpPr>
            <a:spLocks noGrp="1"/>
          </p:cNvSpPr>
          <p:nvPr>
            <p:ph type="dt" sz="half" idx="10"/>
          </p:nvPr>
        </p:nvSpPr>
        <p:spPr/>
        <p:txBody>
          <a:bodyPr/>
          <a:lstStyle/>
          <a:p>
            <a:r>
              <a:rPr lang="en-US" dirty="0">
                <a:solidFill>
                  <a:srgbClr val="FFFFFF">
                    <a:lumMod val="65000"/>
                  </a:srgbClr>
                </a:solidFill>
              </a:rPr>
              <a:t>© 2020-21</a:t>
            </a:r>
          </a:p>
        </p:txBody>
      </p:sp>
      <p:sp>
        <p:nvSpPr>
          <p:cNvPr id="17" name="Slide Number Placeholder 16"/>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5" name="Text Placeholder 4"/>
          <p:cNvSpPr>
            <a:spLocks noGrp="1"/>
          </p:cNvSpPr>
          <p:nvPr>
            <p:ph type="body" sz="quarter" idx="13"/>
          </p:nvPr>
        </p:nvSpPr>
        <p:spPr>
          <a:xfrm>
            <a:off x="228600" y="5486400"/>
            <a:ext cx="3352800" cy="914400"/>
          </a:xfrm>
        </p:spPr>
        <p:txBody>
          <a:bodyPr>
            <a:normAutofit/>
          </a:bodyPr>
          <a:lstStyle>
            <a:lvl1pPr marL="0" indent="0">
              <a:buNone/>
              <a:defRPr>
                <a:solidFill>
                  <a:schemeClr val="tx1"/>
                </a:solidFill>
              </a:defRPr>
            </a:lvl1pPr>
            <a:lvl4pPr marL="63500" indent="0" algn="l">
              <a:buNone/>
              <a:defRPr lang="en-US" sz="3200" b="1" kern="1200" dirty="0">
                <a:solidFill>
                  <a:schemeClr val="tx1"/>
                </a:solidFill>
                <a:latin typeface="+mj-lt"/>
                <a:ea typeface="+mj-ea"/>
                <a:cs typeface="+mj-cs"/>
              </a:defRPr>
            </a:lvl4pPr>
          </a:lstStyle>
          <a:p>
            <a:pPr lvl="0"/>
            <a:r>
              <a:rPr lang="en-US"/>
              <a:t>Edit Master text styles</a:t>
            </a:r>
          </a:p>
        </p:txBody>
      </p:sp>
    </p:spTree>
    <p:extLst>
      <p:ext uri="{BB962C8B-B14F-4D97-AF65-F5344CB8AC3E}">
        <p14:creationId xmlns:p14="http://schemas.microsoft.com/office/powerpoint/2010/main" val="1496694269"/>
      </p:ext>
    </p:extLst>
  </p:cSld>
  <p:clrMapOvr>
    <a:masterClrMapping/>
  </p:clrMapOvr>
  <p:extLst>
    <p:ext uri="{DCECCB84-F9BA-43D5-87BE-67443E8EF086}">
      <p15:sldGuideLst xmlns="" xmlns:p15="http://schemas.microsoft.com/office/powerpoint/2012/main">
        <p15:guide id="1" pos="144" userDrawn="1">
          <p15:clr>
            <a:srgbClr val="FBAE40"/>
          </p15:clr>
        </p15:guide>
        <p15:guide id="2" pos="5616" userDrawn="1">
          <p15:clr>
            <a:srgbClr val="FBAE40"/>
          </p15:clr>
        </p15:guide>
        <p15:guide id="3" pos="2880" userDrawn="1">
          <p15:clr>
            <a:srgbClr val="FBAE40"/>
          </p15:clr>
        </p15:guide>
        <p15:guide id="4" orient="horz" pos="144" userDrawn="1">
          <p15:clr>
            <a:srgbClr val="FBAE40"/>
          </p15:clr>
        </p15:guide>
        <p15:guide id="6" orient="horz" pos="4128" userDrawn="1">
          <p15:clr>
            <a:srgbClr val="FBAE40"/>
          </p15:clr>
        </p15:guide>
        <p15:guide id="13" orient="horz" pos="1344"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279098"/>
            <a:ext cx="7772400" cy="854015"/>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0"/>
          </p:nvPr>
        </p:nvSpPr>
        <p:spPr/>
        <p:txBody>
          <a:bodyPr/>
          <a:lstStyle/>
          <a:p>
            <a:r>
              <a:rPr lang="en-US" dirty="0">
                <a:solidFill>
                  <a:srgbClr val="FFFFFF">
                    <a:lumMod val="6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8" name="Picture 7">
            <a:extLst>
              <a:ext uri="{FF2B5EF4-FFF2-40B4-BE49-F238E27FC236}">
                <a16:creationId xmlns="" xmlns:a16="http://schemas.microsoft.com/office/drawing/2014/main" id="{CF5CC4F8-CFE7-497C-8B5B-A6C8EF75F655}"/>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246681" y="294625"/>
            <a:ext cx="822960" cy="822960"/>
          </a:xfrm>
          <a:prstGeom prst="rect">
            <a:avLst/>
          </a:prstGeom>
        </p:spPr>
      </p:pic>
    </p:spTree>
    <p:extLst>
      <p:ext uri="{BB962C8B-B14F-4D97-AF65-F5344CB8AC3E}">
        <p14:creationId xmlns:p14="http://schemas.microsoft.com/office/powerpoint/2010/main" val="1066400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Title and Blank">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7772400" cy="854015"/>
          </a:xfrm>
        </p:spPr>
        <p:txBody>
          <a:bodyPr/>
          <a:lstStyle/>
          <a:p>
            <a:r>
              <a:rPr lang="en-US" dirty="0"/>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6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5" name="Picture 4">
            <a:extLst>
              <a:ext uri="{FF2B5EF4-FFF2-40B4-BE49-F238E27FC236}">
                <a16:creationId xmlns="" xmlns:a16="http://schemas.microsoft.com/office/drawing/2014/main" id="{2B64A77B-EABA-43DA-92AD-009AB1AAE6E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246681" y="294625"/>
            <a:ext cx="822960" cy="822960"/>
          </a:xfrm>
          <a:prstGeom prst="rect">
            <a:avLst/>
          </a:prstGeom>
        </p:spPr>
      </p:pic>
    </p:spTree>
    <p:extLst>
      <p:ext uri="{BB962C8B-B14F-4D97-AF65-F5344CB8AC3E}">
        <p14:creationId xmlns:p14="http://schemas.microsoft.com/office/powerpoint/2010/main" val="36298906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0" name="Date Placeholder 9"/>
          <p:cNvSpPr>
            <a:spLocks noGrp="1"/>
          </p:cNvSpPr>
          <p:nvPr>
            <p:ph type="dt" sz="half" idx="10"/>
          </p:nvPr>
        </p:nvSpPr>
        <p:spPr/>
        <p:txBody>
          <a:bodyPr/>
          <a:lstStyle/>
          <a:p>
            <a:r>
              <a:rPr lang="en-US" dirty="0">
                <a:solidFill>
                  <a:srgbClr val="FFFFFF">
                    <a:lumMod val="6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5641718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5" name="Text Placeholder 4"/>
          <p:cNvSpPr>
            <a:spLocks noGrp="1"/>
          </p:cNvSpPr>
          <p:nvPr>
            <p:ph type="body" sz="quarter" idx="13"/>
          </p:nvPr>
        </p:nvSpPr>
        <p:spPr>
          <a:xfrm>
            <a:off x="228600" y="1371600"/>
            <a:ext cx="8686800" cy="5181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9"/>
          <p:cNvSpPr>
            <a:spLocks noGrp="1"/>
          </p:cNvSpPr>
          <p:nvPr>
            <p:ph type="dt" sz="half" idx="10"/>
          </p:nvPr>
        </p:nvSpPr>
        <p:spPr>
          <a:xfrm>
            <a:off x="228600" y="6553200"/>
            <a:ext cx="1097280" cy="182880"/>
          </a:xfrm>
        </p:spPr>
        <p:txBody>
          <a:bodyPr/>
          <a:lstStyle/>
          <a:p>
            <a:r>
              <a:rPr lang="en-US" dirty="0">
                <a:solidFill>
                  <a:srgbClr val="FFFFFF">
                    <a:lumMod val="65000"/>
                  </a:srgbClr>
                </a:solidFill>
              </a:rPr>
              <a:t>© 2020-21</a:t>
            </a:r>
          </a:p>
        </p:txBody>
      </p:sp>
    </p:spTree>
    <p:extLst>
      <p:ext uri="{BB962C8B-B14F-4D97-AF65-F5344CB8AC3E}">
        <p14:creationId xmlns:p14="http://schemas.microsoft.com/office/powerpoint/2010/main" val="2634820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 2020-21</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1A58C6-7010-4DE7-9CEF-CA763C69BBCB}" type="slidenum">
              <a:rPr lang="en-US" smtClean="0"/>
              <a:pPr/>
              <a:t>‹#›</a:t>
            </a:fld>
            <a:endParaRPr lang="en-US" dirty="0"/>
          </a:p>
        </p:txBody>
      </p:sp>
    </p:spTree>
    <p:extLst>
      <p:ext uri="{BB962C8B-B14F-4D97-AF65-F5344CB8AC3E}">
        <p14:creationId xmlns:p14="http://schemas.microsoft.com/office/powerpoint/2010/main" val="5202814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7_Blank no logo">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4" name="Date Placeholder 9"/>
          <p:cNvSpPr>
            <a:spLocks noGrp="1"/>
          </p:cNvSpPr>
          <p:nvPr>
            <p:ph type="dt" sz="half" idx="10"/>
          </p:nvPr>
        </p:nvSpPr>
        <p:spPr>
          <a:xfrm>
            <a:off x="228600" y="6553200"/>
            <a:ext cx="1143000" cy="304800"/>
          </a:xfrm>
        </p:spPr>
        <p:txBody>
          <a:bodyPr/>
          <a:lstStyle/>
          <a:p>
            <a:r>
              <a:rPr lang="en-US" dirty="0">
                <a:solidFill>
                  <a:srgbClr val="FFFFFF">
                    <a:lumMod val="65000"/>
                  </a:srgbClr>
                </a:solidFill>
              </a:rPr>
              <a:t>© 2020-21</a:t>
            </a:r>
          </a:p>
        </p:txBody>
      </p:sp>
    </p:spTree>
    <p:extLst>
      <p:ext uri="{BB962C8B-B14F-4D97-AF65-F5344CB8AC3E}">
        <p14:creationId xmlns:p14="http://schemas.microsoft.com/office/powerpoint/2010/main" val="34812569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67200" cy="51816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267200" cy="51816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7" name="Date Placeholder 9"/>
          <p:cNvSpPr>
            <a:spLocks noGrp="1"/>
          </p:cNvSpPr>
          <p:nvPr>
            <p:ph type="dt" sz="half" idx="10"/>
          </p:nvPr>
        </p:nvSpPr>
        <p:spPr>
          <a:xfrm>
            <a:off x="228600" y="6553200"/>
            <a:ext cx="1097280" cy="182880"/>
          </a:xfrm>
        </p:spPr>
        <p:txBody>
          <a:bodyPr/>
          <a:lstStyle/>
          <a:p>
            <a:r>
              <a:rPr lang="en-US" dirty="0">
                <a:solidFill>
                  <a:srgbClr val="FFFFFF">
                    <a:lumMod val="65000"/>
                  </a:srgbClr>
                </a:solidFill>
              </a:rPr>
              <a:t>© 2020-21</a:t>
            </a:r>
          </a:p>
        </p:txBody>
      </p:sp>
    </p:spTree>
    <p:extLst>
      <p:ext uri="{BB962C8B-B14F-4D97-AF65-F5344CB8AC3E}">
        <p14:creationId xmlns:p14="http://schemas.microsoft.com/office/powerpoint/2010/main" val="26433455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6_Chalkboard-Activitie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65000"/>
                  </a:srgbClr>
                </a:solidFill>
              </a:rPr>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6" name="Picture 5" descr="A screenshot of a cell phone&#10;&#10;Description generated with high confidence">
            <a:extLst>
              <a:ext uri="{FF2B5EF4-FFF2-40B4-BE49-F238E27FC236}">
                <a16:creationId xmlns="" xmlns:a16="http://schemas.microsoft.com/office/drawing/2014/main" id="{38B8DC08-DC81-4731-B2C7-760CE5171F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3945"/>
            <a:ext cx="9144000" cy="6465455"/>
          </a:xfrm>
          <a:prstGeom prst="rect">
            <a:avLst/>
          </a:prstGeom>
        </p:spPr>
      </p:pic>
    </p:spTree>
    <p:extLst>
      <p:ext uri="{BB962C8B-B14F-4D97-AF65-F5344CB8AC3E}">
        <p14:creationId xmlns:p14="http://schemas.microsoft.com/office/powerpoint/2010/main" val="29364587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5_WASC_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65000"/>
                  </a:srgbClr>
                </a:solidFill>
              </a:rPr>
              <a:t>© 2020-21</a:t>
            </a:r>
          </a:p>
        </p:txBody>
      </p:sp>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2" name="TextBox 1"/>
          <p:cNvSpPr txBox="1"/>
          <p:nvPr userDrawn="1"/>
        </p:nvSpPr>
        <p:spPr>
          <a:xfrm rot="21148861">
            <a:off x="256843" y="550774"/>
            <a:ext cx="1454482" cy="369332"/>
          </a:xfrm>
          <a:prstGeom prst="rect">
            <a:avLst/>
          </a:prstGeom>
          <a:noFill/>
        </p:spPr>
        <p:txBody>
          <a:bodyPr wrap="square" rtlCol="0">
            <a:spAutoFit/>
          </a:bodyPr>
          <a:lstStyle/>
          <a:p>
            <a:pPr algn="ctr"/>
            <a:r>
              <a:rPr lang="en-US" dirty="0">
                <a:solidFill>
                  <a:srgbClr val="000000"/>
                </a:solidFill>
              </a:rPr>
              <a:t>ACS WASC</a:t>
            </a:r>
          </a:p>
        </p:txBody>
      </p:sp>
      <p:pic>
        <p:nvPicPr>
          <p:cNvPr id="10" name="Picture 9" descr="A group of people posing for the camera&#10;&#10;Description generated with very high confidence">
            <a:extLst>
              <a:ext uri="{FF2B5EF4-FFF2-40B4-BE49-F238E27FC236}">
                <a16:creationId xmlns="" xmlns:a16="http://schemas.microsoft.com/office/drawing/2014/main" id="{E3A9C157-0F5C-4305-A574-AE7E74CBA3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24000"/>
            <a:ext cx="9144000" cy="5486400"/>
          </a:xfrm>
          <a:prstGeom prst="rect">
            <a:avLst/>
          </a:prstGeom>
        </p:spPr>
      </p:pic>
      <p:sp>
        <p:nvSpPr>
          <p:cNvPr id="11" name="TextBox 10">
            <a:extLst>
              <a:ext uri="{FF2B5EF4-FFF2-40B4-BE49-F238E27FC236}">
                <a16:creationId xmlns="" xmlns:a16="http://schemas.microsoft.com/office/drawing/2014/main" id="{3C3646D8-27BA-423F-9436-1162FBCC5790}"/>
              </a:ext>
            </a:extLst>
          </p:cNvPr>
          <p:cNvSpPr txBox="1"/>
          <p:nvPr userDrawn="1"/>
        </p:nvSpPr>
        <p:spPr>
          <a:xfrm>
            <a:off x="883404" y="838200"/>
            <a:ext cx="7391400" cy="923330"/>
          </a:xfrm>
          <a:prstGeom prst="rect">
            <a:avLst/>
          </a:prstGeom>
          <a:noFill/>
        </p:spPr>
        <p:txBody>
          <a:bodyPr wrap="square" rtlCol="0">
            <a:spAutoFit/>
          </a:bodyPr>
          <a:lstStyle/>
          <a:p>
            <a:r>
              <a:rPr lang="en-US" sz="5400" dirty="0">
                <a:solidFill>
                  <a:srgbClr val="26448B"/>
                </a:solidFill>
              </a:rPr>
              <a:t>We Are Student Centered</a:t>
            </a:r>
          </a:p>
        </p:txBody>
      </p:sp>
    </p:spTree>
    <p:extLst>
      <p:ext uri="{BB962C8B-B14F-4D97-AF65-F5344CB8AC3E}">
        <p14:creationId xmlns:p14="http://schemas.microsoft.com/office/powerpoint/2010/main" val="26288602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27_WASC_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65000"/>
                  </a:srgbClr>
                </a:solidFill>
              </a:rPr>
              <a:t>© 2020-21</a:t>
            </a:r>
          </a:p>
        </p:txBody>
      </p:sp>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2" name="TextBox 1"/>
          <p:cNvSpPr txBox="1"/>
          <p:nvPr userDrawn="1"/>
        </p:nvSpPr>
        <p:spPr>
          <a:xfrm rot="21148861">
            <a:off x="256843" y="550774"/>
            <a:ext cx="1454482" cy="369332"/>
          </a:xfrm>
          <a:prstGeom prst="rect">
            <a:avLst/>
          </a:prstGeom>
          <a:noFill/>
        </p:spPr>
        <p:txBody>
          <a:bodyPr wrap="square" rtlCol="0">
            <a:spAutoFit/>
          </a:bodyPr>
          <a:lstStyle/>
          <a:p>
            <a:pPr algn="ctr"/>
            <a:r>
              <a:rPr lang="en-US" dirty="0">
                <a:solidFill>
                  <a:srgbClr val="000000"/>
                </a:solidFill>
              </a:rPr>
              <a:t>ACS WASC</a:t>
            </a:r>
          </a:p>
        </p:txBody>
      </p:sp>
      <p:sp>
        <p:nvSpPr>
          <p:cNvPr id="11" name="TextBox 10">
            <a:extLst>
              <a:ext uri="{FF2B5EF4-FFF2-40B4-BE49-F238E27FC236}">
                <a16:creationId xmlns="" xmlns:a16="http://schemas.microsoft.com/office/drawing/2014/main" id="{3C3646D8-27BA-423F-9436-1162FBCC5790}"/>
              </a:ext>
            </a:extLst>
          </p:cNvPr>
          <p:cNvSpPr txBox="1"/>
          <p:nvPr userDrawn="1"/>
        </p:nvSpPr>
        <p:spPr>
          <a:xfrm>
            <a:off x="883404" y="838200"/>
            <a:ext cx="7391400" cy="923330"/>
          </a:xfrm>
          <a:prstGeom prst="rect">
            <a:avLst/>
          </a:prstGeom>
          <a:noFill/>
        </p:spPr>
        <p:txBody>
          <a:bodyPr wrap="square" rtlCol="0">
            <a:spAutoFit/>
          </a:bodyPr>
          <a:lstStyle/>
          <a:p>
            <a:r>
              <a:rPr lang="en-US" sz="5400" dirty="0">
                <a:solidFill>
                  <a:srgbClr val="26448B"/>
                </a:solidFill>
              </a:rPr>
              <a:t>We Are Student Centered</a:t>
            </a:r>
          </a:p>
        </p:txBody>
      </p:sp>
      <p:pic>
        <p:nvPicPr>
          <p:cNvPr id="6" name="Picture 5" descr="A child posing for the camera&#10;&#10;Description generated with high confidence">
            <a:extLst>
              <a:ext uri="{FF2B5EF4-FFF2-40B4-BE49-F238E27FC236}">
                <a16:creationId xmlns="" xmlns:a16="http://schemas.microsoft.com/office/drawing/2014/main" id="{CE262775-47A6-4CDB-9E67-324AF2F948D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4400" b="90000" l="1600" r="99133">
                        <a14:foregroundMark x1="14667" y1="9900" x2="14667" y2="18300"/>
                        <a14:foregroundMark x1="14667" y1="18300" x2="8533" y2="51000"/>
                        <a14:foregroundMark x1="8533" y1="51000" x2="8400" y2="54500"/>
                        <a14:foregroundMark x1="1133" y1="67700" x2="8000" y2="65800"/>
                        <a14:foregroundMark x1="8000" y1="65800" x2="10600" y2="61400"/>
                        <a14:foregroundMark x1="1600" y1="49900" x2="3200" y2="56400"/>
                        <a14:foregroundMark x1="14000" y1="4400" x2="17533" y2="4500"/>
                        <a14:foregroundMark x1="94067" y1="26800" x2="93467" y2="80400"/>
                        <a14:foregroundMark x1="98867" y1="25900" x2="98867" y2="25900"/>
                        <a14:foregroundMark x1="98867" y1="25900" x2="99733" y2="42500"/>
                        <a14:foregroundMark x1="99733" y1="42500" x2="98733" y2="50200"/>
                        <a14:foregroundMark x1="98733" y1="50200" x2="99133" y2="55000"/>
                        <a14:backgroundMark x1="28933" y1="42400" x2="26800" y2="33900"/>
                        <a14:backgroundMark x1="26800" y1="33900" x2="26400" y2="27400"/>
                        <a14:backgroundMark x1="48933" y1="41200" x2="49333" y2="33500"/>
                      </a14:backgroundRemoval>
                    </a14:imgEffect>
                  </a14:imgLayer>
                </a14:imgProps>
              </a:ext>
              <a:ext uri="{28A0092B-C50C-407E-A947-70E740481C1C}">
                <a14:useLocalDpi xmlns:a14="http://schemas.microsoft.com/office/drawing/2010/main" val="0"/>
              </a:ext>
            </a:extLst>
          </a:blip>
          <a:stretch>
            <a:fillRect/>
          </a:stretch>
        </p:blipFill>
        <p:spPr>
          <a:xfrm>
            <a:off x="0" y="2133600"/>
            <a:ext cx="9144000" cy="6096000"/>
          </a:xfrm>
          <a:prstGeom prst="rect">
            <a:avLst/>
          </a:prstGeom>
        </p:spPr>
      </p:pic>
    </p:spTree>
    <p:extLst>
      <p:ext uri="{BB962C8B-B14F-4D97-AF65-F5344CB8AC3E}">
        <p14:creationId xmlns:p14="http://schemas.microsoft.com/office/powerpoint/2010/main" val="22715607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28_WASC_1">
    <p:bg>
      <p:bgPr>
        <a:gradFill flip="none" rotWithShape="1">
          <a:gsLst>
            <a:gs pos="0">
              <a:srgbClr val="CEB5A0"/>
            </a:gs>
            <a:gs pos="21000">
              <a:srgbClr val="D6BEA2"/>
            </a:gs>
            <a:gs pos="66380">
              <a:srgbClr val="CCB39E"/>
            </a:gs>
            <a:gs pos="42000">
              <a:srgbClr val="D4BDA2"/>
            </a:gs>
            <a:gs pos="88000">
              <a:srgbClr val="C4A492"/>
            </a:gs>
          </a:gsLst>
          <a:lin ang="0" scaled="1"/>
          <a:tileRect/>
        </a:gradFill>
        <a:effectLst/>
      </p:bgPr>
    </p:bg>
    <p:spTree>
      <p:nvGrpSpPr>
        <p:cNvPr id="1" name=""/>
        <p:cNvGrpSpPr/>
        <p:nvPr/>
      </p:nvGrpSpPr>
      <p:grpSpPr>
        <a:xfrm>
          <a:off x="0" y="0"/>
          <a:ext cx="0" cy="0"/>
          <a:chOff x="0" y="0"/>
          <a:chExt cx="0" cy="0"/>
        </a:xfrm>
      </p:grpSpPr>
      <p:pic>
        <p:nvPicPr>
          <p:cNvPr id="12" name="Picture 11" descr="A group of people looking at a computer&#10;&#10;Description generated with very high confidence">
            <a:extLst>
              <a:ext uri="{FF2B5EF4-FFF2-40B4-BE49-F238E27FC236}">
                <a16:creationId xmlns="" xmlns:a16="http://schemas.microsoft.com/office/drawing/2014/main" id="{B6CCB57B-4637-4631-8330-BA099BB564B6}"/>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5498" y="762001"/>
            <a:ext cx="9144000" cy="6106481"/>
          </a:xfrm>
          <a:prstGeom prst="rect">
            <a:avLst/>
          </a:prstGeom>
          <a:gradFill flip="none" rotWithShape="1">
            <a:gsLst>
              <a:gs pos="0">
                <a:srgbClr val="CEB5A0"/>
              </a:gs>
              <a:gs pos="21000">
                <a:srgbClr val="D6BEA2"/>
              </a:gs>
              <a:gs pos="57000">
                <a:srgbClr val="CBB29E"/>
              </a:gs>
              <a:gs pos="73000">
                <a:srgbClr val="C0A18D"/>
              </a:gs>
            </a:gsLst>
            <a:lin ang="0" scaled="1"/>
            <a:tileRect/>
          </a:gradFill>
        </p:spPr>
      </p:pic>
      <p:sp>
        <p:nvSpPr>
          <p:cNvPr id="3" name="Date Placeholder 2"/>
          <p:cNvSpPr>
            <a:spLocks noGrp="1"/>
          </p:cNvSpPr>
          <p:nvPr>
            <p:ph type="dt" sz="half" idx="10"/>
          </p:nvPr>
        </p:nvSpPr>
        <p:spPr/>
        <p:txBody>
          <a:bodyPr/>
          <a:lstStyle/>
          <a:p>
            <a:r>
              <a:rPr lang="en-US" dirty="0">
                <a:solidFill>
                  <a:srgbClr val="FFFFFF">
                    <a:lumMod val="65000"/>
                  </a:srgbClr>
                </a:solidFill>
              </a:rPr>
              <a:t>© 2020-21</a:t>
            </a:r>
          </a:p>
        </p:txBody>
      </p:sp>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2" name="TextBox 1"/>
          <p:cNvSpPr txBox="1"/>
          <p:nvPr userDrawn="1"/>
        </p:nvSpPr>
        <p:spPr>
          <a:xfrm rot="21148861">
            <a:off x="256843" y="550774"/>
            <a:ext cx="1454482" cy="369332"/>
          </a:xfrm>
          <a:prstGeom prst="rect">
            <a:avLst/>
          </a:prstGeom>
          <a:noFill/>
        </p:spPr>
        <p:txBody>
          <a:bodyPr wrap="square" rtlCol="0">
            <a:spAutoFit/>
          </a:bodyPr>
          <a:lstStyle/>
          <a:p>
            <a:pPr algn="ctr"/>
            <a:r>
              <a:rPr lang="en-US" dirty="0">
                <a:solidFill>
                  <a:srgbClr val="000000"/>
                </a:solidFill>
              </a:rPr>
              <a:t>ACS WASC</a:t>
            </a:r>
          </a:p>
        </p:txBody>
      </p:sp>
      <p:sp>
        <p:nvSpPr>
          <p:cNvPr id="11" name="TextBox 10">
            <a:extLst>
              <a:ext uri="{FF2B5EF4-FFF2-40B4-BE49-F238E27FC236}">
                <a16:creationId xmlns="" xmlns:a16="http://schemas.microsoft.com/office/drawing/2014/main" id="{3C3646D8-27BA-423F-9436-1162FBCC5790}"/>
              </a:ext>
            </a:extLst>
          </p:cNvPr>
          <p:cNvSpPr txBox="1"/>
          <p:nvPr userDrawn="1"/>
        </p:nvSpPr>
        <p:spPr>
          <a:xfrm>
            <a:off x="1295400" y="762000"/>
            <a:ext cx="7543800" cy="923330"/>
          </a:xfrm>
          <a:prstGeom prst="rect">
            <a:avLst/>
          </a:prstGeom>
          <a:noFill/>
        </p:spPr>
        <p:txBody>
          <a:bodyPr wrap="square" rtlCol="0">
            <a:spAutoFit/>
          </a:bodyPr>
          <a:lstStyle/>
          <a:p>
            <a:r>
              <a:rPr lang="en-US" sz="5400" dirty="0">
                <a:solidFill>
                  <a:srgbClr val="26448B"/>
                </a:solidFill>
              </a:rPr>
              <a:t>We Are Student Centered</a:t>
            </a:r>
          </a:p>
        </p:txBody>
      </p:sp>
    </p:spTree>
    <p:extLst>
      <p:ext uri="{BB962C8B-B14F-4D97-AF65-F5344CB8AC3E}">
        <p14:creationId xmlns:p14="http://schemas.microsoft.com/office/powerpoint/2010/main" val="10883923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65000"/>
                  </a:srgbClr>
                </a:solidFill>
              </a:rPr>
              <a:t>© 2020-21</a:t>
            </a:r>
          </a:p>
        </p:txBody>
      </p:sp>
      <p:sp>
        <p:nvSpPr>
          <p:cNvPr id="4" name="Slide Number Placeholder 3"/>
          <p:cNvSpPr>
            <a:spLocks noGrp="1"/>
          </p:cNvSpPr>
          <p:nvPr>
            <p:ph type="sldNum" sz="quarter" idx="11"/>
          </p:nvPr>
        </p:nvSpPr>
        <p:spPr/>
        <p:txBody>
          <a:bodyPr/>
          <a:lstStyle/>
          <a:p>
            <a:fld id="{3ADC9805-21E2-471A-AB16-04B42BA6B293}"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4187986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solidFill>
                  <a:srgbClr val="FFFFFF">
                    <a:lumMod val="65000"/>
                  </a:srgbClr>
                </a:solidFill>
              </a:rPr>
              <a:t>© 2020-21</a:t>
            </a:r>
          </a:p>
        </p:txBody>
      </p:sp>
      <p:sp>
        <p:nvSpPr>
          <p:cNvPr id="5" name="Slide Number Placeholder 4"/>
          <p:cNvSpPr>
            <a:spLocks noGrp="1"/>
          </p:cNvSpPr>
          <p:nvPr>
            <p:ph type="sldNum" sz="quarter" idx="12"/>
          </p:nvPr>
        </p:nvSpPr>
        <p:spPr/>
        <p:txBody>
          <a:bodyPr/>
          <a:lstStyle/>
          <a:p>
            <a:fld id="{8C1A58C6-7010-4DE7-9CEF-CA763C69BBCB}"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81865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6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334664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62209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 2020-21</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1A58C6-7010-4DE7-9CEF-CA763C69BBCB}" type="slidenum">
              <a:rPr lang="en-US" smtClean="0"/>
              <a:pPr/>
              <a:t>‹#›</a:t>
            </a:fld>
            <a:endParaRPr lang="en-US" dirty="0"/>
          </a:p>
        </p:txBody>
      </p:sp>
      <p:cxnSp>
        <p:nvCxnSpPr>
          <p:cNvPr id="7" name="Straight Connector 6"/>
          <p:cNvCxnSpPr/>
          <p:nvPr userDrawn="1"/>
        </p:nvCxnSpPr>
        <p:spPr>
          <a:xfrm>
            <a:off x="76200" y="0"/>
            <a:ext cx="2590800" cy="65532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6949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9" name="TextBox 8"/>
          <p:cNvSpPr txBox="1"/>
          <p:nvPr userDrawn="1"/>
        </p:nvSpPr>
        <p:spPr>
          <a:xfrm>
            <a:off x="228600" y="457200"/>
            <a:ext cx="8686800" cy="769441"/>
          </a:xfrm>
          <a:prstGeom prst="rect">
            <a:avLst/>
          </a:prstGeom>
          <a:noFill/>
        </p:spPr>
        <p:txBody>
          <a:bodyPr wrap="square" rtlCol="0">
            <a:spAutoFit/>
          </a:bodyPr>
          <a:lstStyle/>
          <a:p>
            <a:pPr algn="ctr"/>
            <a:r>
              <a:rPr lang="en-US" sz="4400" dirty="0">
                <a:solidFill>
                  <a:srgbClr val="FFFFFF"/>
                </a:solidFill>
              </a:rPr>
              <a:t>Accreditation: An Ongoing Journey</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66"/>
            <a:ext cx="9144000" cy="6848868"/>
          </a:xfrm>
          <a:prstGeom prst="rect">
            <a:avLst/>
          </a:prstGeom>
        </p:spPr>
      </p:pic>
    </p:spTree>
    <p:extLst>
      <p:ext uri="{BB962C8B-B14F-4D97-AF65-F5344CB8AC3E}">
        <p14:creationId xmlns:p14="http://schemas.microsoft.com/office/powerpoint/2010/main" val="22030201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Road to Action Pla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14" name="Title 1"/>
          <p:cNvSpPr>
            <a:spLocks noGrp="1"/>
          </p:cNvSpPr>
          <p:nvPr>
            <p:ph type="title" hasCustomPrompt="1"/>
          </p:nvPr>
        </p:nvSpPr>
        <p:spPr>
          <a:xfrm>
            <a:off x="990600" y="274638"/>
            <a:ext cx="7924800" cy="868362"/>
          </a:xfrm>
        </p:spPr>
        <p:txBody>
          <a:bodyPr/>
          <a:lstStyle>
            <a:lvl1pPr>
              <a:defRPr/>
            </a:lvl1pPr>
          </a:lstStyle>
          <a:p>
            <a:r>
              <a:rPr lang="en-US" dirty="0"/>
              <a:t>Road to the Action Plan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0" y="1247775"/>
            <a:ext cx="8778240" cy="5407152"/>
          </a:xfrm>
          <a:prstGeom prst="rect">
            <a:avLst/>
          </a:prstGeom>
        </p:spPr>
      </p:pic>
    </p:spTree>
    <p:extLst>
      <p:ext uri="{BB962C8B-B14F-4D97-AF65-F5344CB8AC3E}">
        <p14:creationId xmlns:p14="http://schemas.microsoft.com/office/powerpoint/2010/main" val="18233736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Puzzle Pieces + magnifying glas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9" name="TextBox 8"/>
          <p:cNvSpPr txBox="1"/>
          <p:nvPr userDrawn="1"/>
        </p:nvSpPr>
        <p:spPr>
          <a:xfrm>
            <a:off x="990600" y="304800"/>
            <a:ext cx="7162800" cy="646331"/>
          </a:xfrm>
          <a:prstGeom prst="rect">
            <a:avLst/>
          </a:prstGeom>
          <a:noFill/>
        </p:spPr>
        <p:txBody>
          <a:bodyPr wrap="square" rtlCol="0">
            <a:spAutoFit/>
          </a:bodyPr>
          <a:lstStyle/>
          <a:p>
            <a:r>
              <a:rPr lang="en-US" sz="3600" b="1" dirty="0">
                <a:solidFill>
                  <a:srgbClr val="D61000"/>
                </a:solidFill>
              </a:rPr>
              <a:t>Timeline</a:t>
            </a:r>
            <a:endParaRPr lang="en-US" sz="4800" b="1" dirty="0">
              <a:solidFill>
                <a:srgbClr val="D61000"/>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7800" y="1228725"/>
            <a:ext cx="8737600" cy="5228823"/>
          </a:xfrm>
          <a:prstGeom prst="rect">
            <a:avLst/>
          </a:prstGeom>
        </p:spPr>
      </p:pic>
    </p:spTree>
    <p:extLst>
      <p:ext uri="{BB962C8B-B14F-4D97-AF65-F5344CB8AC3E}">
        <p14:creationId xmlns:p14="http://schemas.microsoft.com/office/powerpoint/2010/main" val="3908436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4328453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3_Status Timelin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7" name="Title 1"/>
          <p:cNvSpPr txBox="1">
            <a:spLocks/>
          </p:cNvSpPr>
          <p:nvPr userDrawn="1"/>
        </p:nvSpPr>
        <p:spPr>
          <a:xfrm>
            <a:off x="990600" y="274638"/>
            <a:ext cx="7924800" cy="868362"/>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3600" b="1" kern="1200">
                <a:solidFill>
                  <a:schemeClr val="tx1"/>
                </a:solidFill>
                <a:latin typeface="+mj-lt"/>
                <a:ea typeface="+mj-ea"/>
                <a:cs typeface="+mj-cs"/>
              </a:defRPr>
            </a:lvl1pPr>
          </a:lstStyle>
          <a:p>
            <a:r>
              <a:rPr lang="en-US" dirty="0">
                <a:solidFill>
                  <a:srgbClr val="D61000"/>
                </a:solidFill>
              </a:rPr>
              <a:t>Accreditation Status Timeline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1219200"/>
            <a:ext cx="8412480" cy="5338690"/>
          </a:xfrm>
          <a:prstGeom prst="rect">
            <a:avLst/>
          </a:prstGeom>
        </p:spPr>
      </p:pic>
      <p:sp>
        <p:nvSpPr>
          <p:cNvPr id="6" name="Date Placeholder 9"/>
          <p:cNvSpPr>
            <a:spLocks noGrp="1"/>
          </p:cNvSpPr>
          <p:nvPr>
            <p:ph type="dt" sz="half" idx="10"/>
          </p:nvPr>
        </p:nvSpPr>
        <p:spPr>
          <a:xfrm>
            <a:off x="228600" y="6553200"/>
            <a:ext cx="1005840" cy="18288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35270156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6_Two questions-2">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Title 2"/>
          <p:cNvSpPr txBox="1">
            <a:spLocks/>
          </p:cNvSpPr>
          <p:nvPr userDrawn="1"/>
        </p:nvSpPr>
        <p:spPr>
          <a:xfrm>
            <a:off x="989162" y="327810"/>
            <a:ext cx="7772400" cy="2057400"/>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3600" b="1" kern="1200">
                <a:solidFill>
                  <a:schemeClr val="tx1"/>
                </a:solidFill>
                <a:latin typeface="+mj-lt"/>
                <a:ea typeface="+mj-ea"/>
                <a:cs typeface="+mj-cs"/>
              </a:defRPr>
            </a:lvl1pPr>
          </a:lstStyle>
          <a:p>
            <a:pPr>
              <a:spcAft>
                <a:spcPts val="800"/>
              </a:spcAft>
            </a:pPr>
            <a:r>
              <a:rPr lang="en-US" sz="3200" dirty="0">
                <a:solidFill>
                  <a:srgbClr val="283F8D"/>
                </a:solidFill>
              </a:rPr>
              <a:t>How well are the students achieving?</a:t>
            </a:r>
            <a:br>
              <a:rPr lang="en-US" sz="3200" dirty="0">
                <a:solidFill>
                  <a:srgbClr val="283F8D"/>
                </a:solidFill>
              </a:rPr>
            </a:br>
            <a:r>
              <a:rPr lang="en-US" sz="3200" dirty="0">
                <a:solidFill>
                  <a:srgbClr val="283F8D"/>
                </a:solidFill>
              </a:rPr>
              <a:t> </a:t>
            </a:r>
            <a:br>
              <a:rPr lang="en-US" sz="3200" dirty="0">
                <a:solidFill>
                  <a:srgbClr val="283F8D"/>
                </a:solidFill>
              </a:rPr>
            </a:br>
            <a:r>
              <a:rPr lang="en-US" sz="3200" dirty="0">
                <a:solidFill>
                  <a:srgbClr val="283F8D"/>
                </a:solidFill>
              </a:rPr>
              <a:t>Is the school doing everything possible to support high achievement for all its students?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0" y="1524000"/>
            <a:ext cx="9144000" cy="4823012"/>
          </a:xfrm>
          <a:prstGeom prst="rect">
            <a:avLst/>
          </a:prstGeom>
        </p:spPr>
      </p:pic>
      <p:sp>
        <p:nvSpPr>
          <p:cNvPr id="7" name="Date Placeholder 9"/>
          <p:cNvSpPr>
            <a:spLocks noGrp="1"/>
          </p:cNvSpPr>
          <p:nvPr>
            <p:ph type="dt" sz="half" idx="10"/>
          </p:nvPr>
        </p:nvSpPr>
        <p:spPr>
          <a:xfrm>
            <a:off x="228600" y="6553200"/>
            <a:ext cx="1005840" cy="18288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38180024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7_WASC">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TextBox 5"/>
          <p:cNvSpPr txBox="1">
            <a:spLocks noChangeArrowheads="1"/>
          </p:cNvSpPr>
          <p:nvPr userDrawn="1"/>
        </p:nvSpPr>
        <p:spPr bwMode="auto">
          <a:xfrm>
            <a:off x="609600" y="914400"/>
            <a:ext cx="1143000" cy="5638800"/>
          </a:xfrm>
          <a:prstGeom prst="rect">
            <a:avLst/>
          </a:prstGeom>
          <a:noFill/>
          <a:ln w="9525">
            <a:noFill/>
            <a:miter lim="800000"/>
            <a:headEnd/>
            <a:tailEnd/>
          </a:ln>
        </p:spPr>
        <p:txBody>
          <a:bodyPr>
            <a:spAutoFit/>
          </a:bodyPr>
          <a:lstStyle/>
          <a:p>
            <a:pPr algn="ctr">
              <a:defRPr/>
            </a:pPr>
            <a:r>
              <a:rPr lang="en-US" sz="8800" b="1" dirty="0">
                <a:solidFill>
                  <a:srgbClr val="000000"/>
                </a:solidFill>
              </a:rPr>
              <a:t>W</a:t>
            </a:r>
          </a:p>
          <a:p>
            <a:pPr algn="ctr">
              <a:defRPr/>
            </a:pPr>
            <a:r>
              <a:rPr lang="en-US" sz="8800" b="1" dirty="0">
                <a:solidFill>
                  <a:srgbClr val="000000"/>
                </a:solidFill>
              </a:rPr>
              <a:t>A</a:t>
            </a:r>
          </a:p>
          <a:p>
            <a:pPr algn="ctr">
              <a:defRPr/>
            </a:pPr>
            <a:r>
              <a:rPr lang="en-US" sz="8800" b="1" dirty="0">
                <a:solidFill>
                  <a:srgbClr val="000000"/>
                </a:solidFill>
              </a:rPr>
              <a:t>S</a:t>
            </a:r>
          </a:p>
          <a:p>
            <a:pPr algn="ctr">
              <a:defRPr/>
            </a:pPr>
            <a:r>
              <a:rPr lang="en-US" sz="8800" b="1" dirty="0">
                <a:solidFill>
                  <a:srgbClr val="000000"/>
                </a:solidFill>
              </a:rPr>
              <a:t>C</a:t>
            </a:r>
          </a:p>
        </p:txBody>
      </p:sp>
      <p:sp>
        <p:nvSpPr>
          <p:cNvPr id="7" name="TextBox 6"/>
          <p:cNvSpPr txBox="1">
            <a:spLocks noChangeArrowheads="1"/>
          </p:cNvSpPr>
          <p:nvPr userDrawn="1"/>
        </p:nvSpPr>
        <p:spPr bwMode="auto">
          <a:xfrm>
            <a:off x="2057400" y="1219200"/>
            <a:ext cx="2819400" cy="4778375"/>
          </a:xfrm>
          <a:prstGeom prst="rect">
            <a:avLst/>
          </a:prstGeom>
          <a:noFill/>
          <a:ln w="9525">
            <a:noFill/>
            <a:miter lim="800000"/>
            <a:headEnd/>
            <a:tailEnd/>
          </a:ln>
        </p:spPr>
        <p:txBody>
          <a:bodyPr>
            <a:spAutoFit/>
          </a:bodyPr>
          <a:lstStyle/>
          <a:p>
            <a:pPr>
              <a:spcAft>
                <a:spcPts val="4500"/>
              </a:spcAft>
              <a:defRPr/>
            </a:pPr>
            <a:r>
              <a:rPr lang="en-US" sz="4800" b="1" dirty="0">
                <a:solidFill>
                  <a:srgbClr val="283F8D"/>
                </a:solidFill>
              </a:rPr>
              <a:t>We</a:t>
            </a:r>
          </a:p>
          <a:p>
            <a:pPr>
              <a:spcAft>
                <a:spcPts val="4500"/>
              </a:spcAft>
              <a:defRPr/>
            </a:pPr>
            <a:r>
              <a:rPr lang="en-US" sz="4800" b="1" dirty="0">
                <a:solidFill>
                  <a:srgbClr val="283F8D"/>
                </a:solidFill>
              </a:rPr>
              <a:t>Are</a:t>
            </a:r>
            <a:endParaRPr lang="en-US" sz="3600" b="1" dirty="0">
              <a:solidFill>
                <a:srgbClr val="283F8D"/>
              </a:solidFill>
            </a:endParaRPr>
          </a:p>
          <a:p>
            <a:pPr>
              <a:spcAft>
                <a:spcPts val="4500"/>
              </a:spcAft>
              <a:defRPr/>
            </a:pPr>
            <a:r>
              <a:rPr lang="en-US" sz="4800" b="1" dirty="0">
                <a:solidFill>
                  <a:srgbClr val="283F8D"/>
                </a:solidFill>
              </a:rPr>
              <a:t>Student</a:t>
            </a:r>
            <a:endParaRPr lang="en-US" sz="4000" b="1" dirty="0">
              <a:solidFill>
                <a:srgbClr val="283F8D"/>
              </a:solidFill>
            </a:endParaRPr>
          </a:p>
          <a:p>
            <a:pPr>
              <a:spcAft>
                <a:spcPts val="4500"/>
              </a:spcAft>
              <a:defRPr/>
            </a:pPr>
            <a:r>
              <a:rPr lang="en-US" sz="4800" b="1" dirty="0">
                <a:solidFill>
                  <a:srgbClr val="283F8D"/>
                </a:solidFill>
              </a:rPr>
              <a:t>Centered</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5000" y="0"/>
            <a:ext cx="3879000" cy="6858000"/>
          </a:xfrm>
          <a:prstGeom prst="rect">
            <a:avLst/>
          </a:prstGeom>
        </p:spPr>
      </p:pic>
      <p:sp>
        <p:nvSpPr>
          <p:cNvPr id="8" name="Date Placeholder 9"/>
          <p:cNvSpPr>
            <a:spLocks noGrp="1"/>
          </p:cNvSpPr>
          <p:nvPr>
            <p:ph type="dt" sz="half" idx="10"/>
          </p:nvPr>
        </p:nvSpPr>
        <p:spPr>
          <a:xfrm>
            <a:off x="228600" y="6553200"/>
            <a:ext cx="1005840" cy="18288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20697718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9_Chalkboard-Activitie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65000"/>
                  </a:srgbClr>
                </a:solidFill>
              </a:rPr>
              <a:t>© 2020-21</a:t>
            </a:r>
          </a:p>
        </p:txBody>
      </p:sp>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grpSp>
        <p:nvGrpSpPr>
          <p:cNvPr id="7" name="Group 6">
            <a:extLst>
              <a:ext uri="{FF2B5EF4-FFF2-40B4-BE49-F238E27FC236}">
                <a16:creationId xmlns="" xmlns:a16="http://schemas.microsoft.com/office/drawing/2014/main" id="{1A0FD060-4ED2-4343-8687-F924BBA2540D}"/>
              </a:ext>
            </a:extLst>
          </p:cNvPr>
          <p:cNvGrpSpPr/>
          <p:nvPr userDrawn="1"/>
        </p:nvGrpSpPr>
        <p:grpSpPr>
          <a:xfrm>
            <a:off x="0" y="91440"/>
            <a:ext cx="9144000" cy="6675120"/>
            <a:chOff x="0" y="91440"/>
            <a:chExt cx="9144000" cy="667512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1440"/>
              <a:ext cx="9144000" cy="6675120"/>
            </a:xfrm>
            <a:prstGeom prst="rect">
              <a:avLst/>
            </a:prstGeom>
          </p:spPr>
        </p:pic>
        <p:sp>
          <p:nvSpPr>
            <p:cNvPr id="5" name="Rectangle 4">
              <a:extLst>
                <a:ext uri="{FF2B5EF4-FFF2-40B4-BE49-F238E27FC236}">
                  <a16:creationId xmlns="" xmlns:a16="http://schemas.microsoft.com/office/drawing/2014/main" id="{484E7692-0727-45E2-B9BC-AC0DB3442159}"/>
                </a:ext>
              </a:extLst>
            </p:cNvPr>
            <p:cNvSpPr/>
            <p:nvPr userDrawn="1"/>
          </p:nvSpPr>
          <p:spPr>
            <a:xfrm>
              <a:off x="4306275" y="5783385"/>
              <a:ext cx="1481328" cy="304800"/>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Rectangle 5">
              <a:extLst>
                <a:ext uri="{FF2B5EF4-FFF2-40B4-BE49-F238E27FC236}">
                  <a16:creationId xmlns="" xmlns:a16="http://schemas.microsoft.com/office/drawing/2014/main" id="{762DFBDA-390B-47F3-A021-3A35FFCB4936}"/>
                </a:ext>
              </a:extLst>
            </p:cNvPr>
            <p:cNvSpPr/>
            <p:nvPr userDrawn="1"/>
          </p:nvSpPr>
          <p:spPr>
            <a:xfrm>
              <a:off x="6096000" y="6056925"/>
              <a:ext cx="1356360" cy="256032"/>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Tree>
    <p:extLst>
      <p:ext uri="{BB962C8B-B14F-4D97-AF65-F5344CB8AC3E}">
        <p14:creationId xmlns:p14="http://schemas.microsoft.com/office/powerpoint/2010/main" val="16010633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31_WASC_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65000"/>
                  </a:srgbClr>
                </a:solidFill>
              </a:rPr>
              <a:t>© 2020-21</a:t>
            </a:r>
          </a:p>
        </p:txBody>
      </p:sp>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TextBox 5"/>
          <p:cNvSpPr txBox="1">
            <a:spLocks noChangeArrowheads="1"/>
          </p:cNvSpPr>
          <p:nvPr userDrawn="1"/>
        </p:nvSpPr>
        <p:spPr bwMode="auto">
          <a:xfrm>
            <a:off x="609600" y="914400"/>
            <a:ext cx="1143000" cy="5638800"/>
          </a:xfrm>
          <a:prstGeom prst="rect">
            <a:avLst/>
          </a:prstGeom>
          <a:noFill/>
          <a:ln w="9525">
            <a:noFill/>
            <a:miter lim="800000"/>
            <a:headEnd/>
            <a:tailEnd/>
          </a:ln>
        </p:spPr>
        <p:txBody>
          <a:bodyPr>
            <a:spAutoFit/>
          </a:bodyPr>
          <a:lstStyle/>
          <a:p>
            <a:pPr algn="ctr">
              <a:defRPr/>
            </a:pPr>
            <a:r>
              <a:rPr lang="en-US" sz="8800" b="1" dirty="0">
                <a:solidFill>
                  <a:srgbClr val="000000"/>
                </a:solidFill>
              </a:rPr>
              <a:t>W</a:t>
            </a:r>
          </a:p>
          <a:p>
            <a:pPr algn="ctr">
              <a:defRPr/>
            </a:pPr>
            <a:r>
              <a:rPr lang="en-US" sz="8800" b="1" dirty="0">
                <a:solidFill>
                  <a:srgbClr val="000000"/>
                </a:solidFill>
              </a:rPr>
              <a:t>A</a:t>
            </a:r>
          </a:p>
          <a:p>
            <a:pPr algn="ctr">
              <a:defRPr/>
            </a:pPr>
            <a:r>
              <a:rPr lang="en-US" sz="8800" b="1" dirty="0">
                <a:solidFill>
                  <a:srgbClr val="000000"/>
                </a:solidFill>
              </a:rPr>
              <a:t>S</a:t>
            </a:r>
          </a:p>
          <a:p>
            <a:pPr algn="ctr">
              <a:defRPr/>
            </a:pPr>
            <a:r>
              <a:rPr lang="en-US" sz="8800" b="1" dirty="0">
                <a:solidFill>
                  <a:srgbClr val="000000"/>
                </a:solidFill>
              </a:rPr>
              <a:t>C</a:t>
            </a:r>
          </a:p>
        </p:txBody>
      </p:sp>
      <p:sp>
        <p:nvSpPr>
          <p:cNvPr id="7" name="TextBox 6"/>
          <p:cNvSpPr txBox="1">
            <a:spLocks noChangeArrowheads="1"/>
          </p:cNvSpPr>
          <p:nvPr userDrawn="1"/>
        </p:nvSpPr>
        <p:spPr bwMode="auto">
          <a:xfrm>
            <a:off x="2057400" y="1219200"/>
            <a:ext cx="2819400" cy="4778375"/>
          </a:xfrm>
          <a:prstGeom prst="rect">
            <a:avLst/>
          </a:prstGeom>
          <a:noFill/>
          <a:ln w="9525">
            <a:noFill/>
            <a:miter lim="800000"/>
            <a:headEnd/>
            <a:tailEnd/>
          </a:ln>
        </p:spPr>
        <p:txBody>
          <a:bodyPr>
            <a:spAutoFit/>
          </a:bodyPr>
          <a:lstStyle/>
          <a:p>
            <a:pPr>
              <a:spcAft>
                <a:spcPts val="4500"/>
              </a:spcAft>
              <a:defRPr/>
            </a:pPr>
            <a:r>
              <a:rPr lang="en-US" sz="4800" b="1" dirty="0">
                <a:solidFill>
                  <a:srgbClr val="26448B"/>
                </a:solidFill>
              </a:rPr>
              <a:t>We</a:t>
            </a:r>
          </a:p>
          <a:p>
            <a:pPr>
              <a:spcAft>
                <a:spcPts val="4500"/>
              </a:spcAft>
              <a:defRPr/>
            </a:pPr>
            <a:r>
              <a:rPr lang="en-US" sz="4800" b="1" dirty="0">
                <a:solidFill>
                  <a:srgbClr val="26448B"/>
                </a:solidFill>
              </a:rPr>
              <a:t>Are</a:t>
            </a:r>
            <a:endParaRPr lang="en-US" sz="3600" b="1" dirty="0">
              <a:solidFill>
                <a:srgbClr val="26448B"/>
              </a:solidFill>
            </a:endParaRPr>
          </a:p>
          <a:p>
            <a:pPr>
              <a:spcAft>
                <a:spcPts val="4500"/>
              </a:spcAft>
              <a:defRPr/>
            </a:pPr>
            <a:r>
              <a:rPr lang="en-US" sz="4800" b="1" dirty="0">
                <a:solidFill>
                  <a:srgbClr val="26448B"/>
                </a:solidFill>
              </a:rPr>
              <a:t>Student</a:t>
            </a:r>
            <a:endParaRPr lang="en-US" sz="4000" b="1" dirty="0">
              <a:solidFill>
                <a:srgbClr val="26448B"/>
              </a:solidFill>
            </a:endParaRPr>
          </a:p>
          <a:p>
            <a:pPr>
              <a:spcAft>
                <a:spcPts val="4500"/>
              </a:spcAft>
              <a:defRPr/>
            </a:pPr>
            <a:r>
              <a:rPr lang="en-US" sz="4800" b="1" dirty="0">
                <a:solidFill>
                  <a:srgbClr val="26448B"/>
                </a:solidFill>
              </a:rPr>
              <a:t>Centered</a:t>
            </a:r>
          </a:p>
        </p:txBody>
      </p:sp>
      <p:sp>
        <p:nvSpPr>
          <p:cNvPr id="2" name="TextBox 1"/>
          <p:cNvSpPr txBox="1"/>
          <p:nvPr userDrawn="1"/>
        </p:nvSpPr>
        <p:spPr>
          <a:xfrm rot="21148861">
            <a:off x="665894" y="737508"/>
            <a:ext cx="990600" cy="369332"/>
          </a:xfrm>
          <a:prstGeom prst="rect">
            <a:avLst/>
          </a:prstGeom>
          <a:noFill/>
        </p:spPr>
        <p:txBody>
          <a:bodyPr wrap="square" rtlCol="0">
            <a:spAutoFit/>
          </a:bodyPr>
          <a:lstStyle/>
          <a:p>
            <a:pPr algn="ctr"/>
            <a:r>
              <a:rPr lang="en-US" dirty="0">
                <a:solidFill>
                  <a:srgbClr val="000000"/>
                </a:solidFill>
              </a:rPr>
              <a:t>ACS</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5"/>
          <a:stretch/>
        </p:blipFill>
        <p:spPr>
          <a:xfrm>
            <a:off x="4910666" y="0"/>
            <a:ext cx="4250267" cy="6858000"/>
          </a:xfrm>
          <a:prstGeom prst="rect">
            <a:avLst/>
          </a:prstGeom>
        </p:spPr>
      </p:pic>
    </p:spTree>
    <p:extLst>
      <p:ext uri="{BB962C8B-B14F-4D97-AF65-F5344CB8AC3E}">
        <p14:creationId xmlns:p14="http://schemas.microsoft.com/office/powerpoint/2010/main" val="20594280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7_WASC_P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65000"/>
                  </a:srgbClr>
                </a:solidFill>
              </a:rPr>
              <a:t>© 2020-21</a:t>
            </a:r>
          </a:p>
        </p:txBody>
      </p:sp>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TextBox 5"/>
          <p:cNvSpPr txBox="1">
            <a:spLocks noChangeArrowheads="1"/>
          </p:cNvSpPr>
          <p:nvPr userDrawn="1"/>
        </p:nvSpPr>
        <p:spPr bwMode="auto">
          <a:xfrm>
            <a:off x="609600" y="914400"/>
            <a:ext cx="1143000" cy="5638800"/>
          </a:xfrm>
          <a:prstGeom prst="rect">
            <a:avLst/>
          </a:prstGeom>
          <a:noFill/>
          <a:ln w="9525">
            <a:noFill/>
            <a:miter lim="800000"/>
            <a:headEnd/>
            <a:tailEnd/>
          </a:ln>
        </p:spPr>
        <p:txBody>
          <a:bodyPr>
            <a:spAutoFit/>
          </a:bodyPr>
          <a:lstStyle/>
          <a:p>
            <a:pPr algn="ctr">
              <a:defRPr/>
            </a:pPr>
            <a:r>
              <a:rPr lang="en-US" sz="8800" b="1" dirty="0">
                <a:solidFill>
                  <a:srgbClr val="000000"/>
                </a:solidFill>
              </a:rPr>
              <a:t>W</a:t>
            </a:r>
          </a:p>
          <a:p>
            <a:pPr algn="ctr">
              <a:defRPr/>
            </a:pPr>
            <a:r>
              <a:rPr lang="en-US" sz="8800" b="1" dirty="0">
                <a:solidFill>
                  <a:srgbClr val="000000"/>
                </a:solidFill>
              </a:rPr>
              <a:t>A</a:t>
            </a:r>
          </a:p>
          <a:p>
            <a:pPr algn="ctr">
              <a:defRPr/>
            </a:pPr>
            <a:r>
              <a:rPr lang="en-US" sz="8800" b="1" dirty="0">
                <a:solidFill>
                  <a:srgbClr val="000000"/>
                </a:solidFill>
              </a:rPr>
              <a:t>S</a:t>
            </a:r>
          </a:p>
          <a:p>
            <a:pPr algn="ctr">
              <a:defRPr/>
            </a:pPr>
            <a:r>
              <a:rPr lang="en-US" sz="8800" b="1" dirty="0">
                <a:solidFill>
                  <a:srgbClr val="000000"/>
                </a:solidFill>
              </a:rPr>
              <a:t>C</a:t>
            </a:r>
          </a:p>
        </p:txBody>
      </p:sp>
      <p:sp>
        <p:nvSpPr>
          <p:cNvPr id="7" name="TextBox 6"/>
          <p:cNvSpPr txBox="1">
            <a:spLocks noChangeArrowheads="1"/>
          </p:cNvSpPr>
          <p:nvPr userDrawn="1"/>
        </p:nvSpPr>
        <p:spPr bwMode="auto">
          <a:xfrm>
            <a:off x="2057400" y="1219200"/>
            <a:ext cx="2819400" cy="4778375"/>
          </a:xfrm>
          <a:prstGeom prst="rect">
            <a:avLst/>
          </a:prstGeom>
          <a:noFill/>
          <a:ln w="9525">
            <a:noFill/>
            <a:miter lim="800000"/>
            <a:headEnd/>
            <a:tailEnd/>
          </a:ln>
        </p:spPr>
        <p:txBody>
          <a:bodyPr>
            <a:spAutoFit/>
          </a:bodyPr>
          <a:lstStyle/>
          <a:p>
            <a:pPr>
              <a:spcAft>
                <a:spcPts val="4500"/>
              </a:spcAft>
              <a:defRPr/>
            </a:pPr>
            <a:r>
              <a:rPr lang="en-US" sz="4800" b="1" dirty="0">
                <a:solidFill>
                  <a:srgbClr val="26448B"/>
                </a:solidFill>
              </a:rPr>
              <a:t>We</a:t>
            </a:r>
          </a:p>
          <a:p>
            <a:pPr>
              <a:spcAft>
                <a:spcPts val="4500"/>
              </a:spcAft>
              <a:defRPr/>
            </a:pPr>
            <a:r>
              <a:rPr lang="en-US" sz="4800" b="1" dirty="0">
                <a:solidFill>
                  <a:srgbClr val="26448B"/>
                </a:solidFill>
              </a:rPr>
              <a:t>Are</a:t>
            </a:r>
            <a:endParaRPr lang="en-US" sz="3600" b="1" dirty="0">
              <a:solidFill>
                <a:srgbClr val="26448B"/>
              </a:solidFill>
            </a:endParaRPr>
          </a:p>
          <a:p>
            <a:pPr>
              <a:spcAft>
                <a:spcPts val="4500"/>
              </a:spcAft>
              <a:defRPr/>
            </a:pPr>
            <a:r>
              <a:rPr lang="en-US" sz="4800" b="1" dirty="0">
                <a:solidFill>
                  <a:srgbClr val="26448B"/>
                </a:solidFill>
              </a:rPr>
              <a:t>Student</a:t>
            </a:r>
            <a:endParaRPr lang="en-US" sz="4000" b="1" dirty="0">
              <a:solidFill>
                <a:srgbClr val="26448B"/>
              </a:solidFill>
            </a:endParaRPr>
          </a:p>
          <a:p>
            <a:pPr>
              <a:spcAft>
                <a:spcPts val="4500"/>
              </a:spcAft>
              <a:defRPr/>
            </a:pPr>
            <a:r>
              <a:rPr lang="en-US" sz="4800" b="1" dirty="0">
                <a:solidFill>
                  <a:srgbClr val="26448B"/>
                </a:solidFill>
              </a:rPr>
              <a:t>Centered</a:t>
            </a:r>
          </a:p>
        </p:txBody>
      </p:sp>
      <p:sp>
        <p:nvSpPr>
          <p:cNvPr id="2" name="TextBox 1"/>
          <p:cNvSpPr txBox="1"/>
          <p:nvPr userDrawn="1"/>
        </p:nvSpPr>
        <p:spPr>
          <a:xfrm rot="21148861">
            <a:off x="665894" y="737508"/>
            <a:ext cx="990600" cy="369332"/>
          </a:xfrm>
          <a:prstGeom prst="rect">
            <a:avLst/>
          </a:prstGeom>
          <a:noFill/>
        </p:spPr>
        <p:txBody>
          <a:bodyPr wrap="square" rtlCol="0">
            <a:spAutoFit/>
          </a:bodyPr>
          <a:lstStyle/>
          <a:p>
            <a:pPr algn="ctr"/>
            <a:r>
              <a:rPr lang="en-US" dirty="0">
                <a:solidFill>
                  <a:srgbClr val="000000"/>
                </a:solidFill>
              </a:rPr>
              <a:t>ACS</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63"/>
          <a:stretch/>
        </p:blipFill>
        <p:spPr>
          <a:xfrm>
            <a:off x="4724399" y="0"/>
            <a:ext cx="4419601" cy="6858000"/>
          </a:xfrm>
          <a:prstGeom prst="rect">
            <a:avLst/>
          </a:prstGeom>
        </p:spPr>
      </p:pic>
    </p:spTree>
    <p:extLst>
      <p:ext uri="{BB962C8B-B14F-4D97-AF65-F5344CB8AC3E}">
        <p14:creationId xmlns:p14="http://schemas.microsoft.com/office/powerpoint/2010/main" val="85396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 2020-21</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1A58C6-7010-4DE7-9CEF-CA763C69BBCB}" type="slidenum">
              <a:rPr lang="en-US" smtClean="0"/>
              <a:pPr/>
              <a:t>‹#›</a:t>
            </a:fld>
            <a:endParaRPr lang="en-US" dirty="0"/>
          </a:p>
        </p:txBody>
      </p:sp>
    </p:spTree>
    <p:extLst>
      <p:ext uri="{BB962C8B-B14F-4D97-AF65-F5344CB8AC3E}">
        <p14:creationId xmlns:p14="http://schemas.microsoft.com/office/powerpoint/2010/main" val="750060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7_Two questions-1">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144" y="457445"/>
            <a:ext cx="8917711" cy="5943109"/>
          </a:xfrm>
          <a:prstGeom prst="rect">
            <a:avLst/>
          </a:prstGeom>
        </p:spPr>
      </p:pic>
      <p:sp>
        <p:nvSpPr>
          <p:cNvPr id="5" name="Date Placeholder 9"/>
          <p:cNvSpPr>
            <a:spLocks noGrp="1"/>
          </p:cNvSpPr>
          <p:nvPr>
            <p:ph type="dt" sz="half" idx="10"/>
          </p:nvPr>
        </p:nvSpPr>
        <p:spPr>
          <a:xfrm>
            <a:off x="228600" y="6553200"/>
            <a:ext cx="1005840" cy="182880"/>
          </a:xfrm>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18029981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7_Two questions-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30188"/>
            <a:ext cx="9144000" cy="4823012"/>
          </a:xfrm>
          <a:prstGeom prst="rect">
            <a:avLst/>
          </a:prstGeom>
        </p:spPr>
      </p:pic>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Title 2"/>
          <p:cNvSpPr txBox="1">
            <a:spLocks/>
          </p:cNvSpPr>
          <p:nvPr userDrawn="1"/>
        </p:nvSpPr>
        <p:spPr>
          <a:xfrm>
            <a:off x="989162" y="327810"/>
            <a:ext cx="7772400" cy="2057400"/>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3600" b="1" kern="1200">
                <a:solidFill>
                  <a:schemeClr val="tx1"/>
                </a:solidFill>
                <a:latin typeface="+mj-lt"/>
                <a:ea typeface="+mj-ea"/>
                <a:cs typeface="+mj-cs"/>
              </a:defRPr>
            </a:lvl1pPr>
          </a:lstStyle>
          <a:p>
            <a:pPr>
              <a:spcAft>
                <a:spcPts val="800"/>
              </a:spcAft>
            </a:pPr>
            <a:r>
              <a:rPr lang="en-US" sz="3200" dirty="0">
                <a:solidFill>
                  <a:srgbClr val="283F8D"/>
                </a:solidFill>
              </a:rPr>
              <a:t>How well are the students achieving?</a:t>
            </a:r>
            <a:br>
              <a:rPr lang="en-US" sz="3200" dirty="0">
                <a:solidFill>
                  <a:srgbClr val="283F8D"/>
                </a:solidFill>
              </a:rPr>
            </a:br>
            <a:r>
              <a:rPr lang="en-US" sz="3200" dirty="0">
                <a:solidFill>
                  <a:srgbClr val="283F8D"/>
                </a:solidFill>
              </a:rPr>
              <a:t> </a:t>
            </a:r>
            <a:br>
              <a:rPr lang="en-US" sz="3200" dirty="0">
                <a:solidFill>
                  <a:srgbClr val="283F8D"/>
                </a:solidFill>
              </a:rPr>
            </a:br>
            <a:r>
              <a:rPr lang="en-US" sz="3200" dirty="0">
                <a:solidFill>
                  <a:srgbClr val="283F8D"/>
                </a:solidFill>
              </a:rPr>
              <a:t>Is the school doing everything possible to support high achievement for all its students?</a:t>
            </a:r>
          </a:p>
        </p:txBody>
      </p:sp>
    </p:spTree>
    <p:extLst>
      <p:ext uri="{BB962C8B-B14F-4D97-AF65-F5344CB8AC3E}">
        <p14:creationId xmlns:p14="http://schemas.microsoft.com/office/powerpoint/2010/main" val="27310843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8_WAS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6" name="TextBox 5"/>
          <p:cNvSpPr txBox="1">
            <a:spLocks noChangeArrowheads="1"/>
          </p:cNvSpPr>
          <p:nvPr userDrawn="1"/>
        </p:nvSpPr>
        <p:spPr bwMode="auto">
          <a:xfrm>
            <a:off x="609600" y="914400"/>
            <a:ext cx="1143000" cy="5638800"/>
          </a:xfrm>
          <a:prstGeom prst="rect">
            <a:avLst/>
          </a:prstGeom>
          <a:noFill/>
          <a:ln w="9525">
            <a:noFill/>
            <a:miter lim="800000"/>
            <a:headEnd/>
            <a:tailEnd/>
          </a:ln>
        </p:spPr>
        <p:txBody>
          <a:bodyPr>
            <a:spAutoFit/>
          </a:bodyPr>
          <a:lstStyle/>
          <a:p>
            <a:pPr algn="ctr">
              <a:defRPr/>
            </a:pPr>
            <a:r>
              <a:rPr lang="en-US" sz="8800" b="1" dirty="0">
                <a:solidFill>
                  <a:srgbClr val="000000"/>
                </a:solidFill>
              </a:rPr>
              <a:t>W</a:t>
            </a:r>
          </a:p>
          <a:p>
            <a:pPr algn="ctr">
              <a:defRPr/>
            </a:pPr>
            <a:r>
              <a:rPr lang="en-US" sz="8800" b="1" dirty="0">
                <a:solidFill>
                  <a:srgbClr val="000000"/>
                </a:solidFill>
              </a:rPr>
              <a:t>A</a:t>
            </a:r>
          </a:p>
          <a:p>
            <a:pPr algn="ctr">
              <a:defRPr/>
            </a:pPr>
            <a:r>
              <a:rPr lang="en-US" sz="8800" b="1" dirty="0">
                <a:solidFill>
                  <a:srgbClr val="000000"/>
                </a:solidFill>
              </a:rPr>
              <a:t>S</a:t>
            </a:r>
          </a:p>
          <a:p>
            <a:pPr algn="ctr">
              <a:defRPr/>
            </a:pPr>
            <a:r>
              <a:rPr lang="en-US" sz="8800" b="1" dirty="0">
                <a:solidFill>
                  <a:srgbClr val="000000"/>
                </a:solidFill>
              </a:rPr>
              <a:t>C</a:t>
            </a:r>
          </a:p>
        </p:txBody>
      </p:sp>
      <p:sp>
        <p:nvSpPr>
          <p:cNvPr id="7" name="TextBox 6"/>
          <p:cNvSpPr txBox="1">
            <a:spLocks noChangeArrowheads="1"/>
          </p:cNvSpPr>
          <p:nvPr userDrawn="1"/>
        </p:nvSpPr>
        <p:spPr bwMode="auto">
          <a:xfrm>
            <a:off x="2057400" y="1219200"/>
            <a:ext cx="2819400" cy="4778375"/>
          </a:xfrm>
          <a:prstGeom prst="rect">
            <a:avLst/>
          </a:prstGeom>
          <a:noFill/>
          <a:ln w="9525">
            <a:noFill/>
            <a:miter lim="800000"/>
            <a:headEnd/>
            <a:tailEnd/>
          </a:ln>
        </p:spPr>
        <p:txBody>
          <a:bodyPr>
            <a:spAutoFit/>
          </a:bodyPr>
          <a:lstStyle/>
          <a:p>
            <a:pPr>
              <a:spcAft>
                <a:spcPts val="4500"/>
              </a:spcAft>
              <a:defRPr/>
            </a:pPr>
            <a:r>
              <a:rPr lang="en-US" sz="4800" b="1" dirty="0">
                <a:solidFill>
                  <a:srgbClr val="283F8D"/>
                </a:solidFill>
              </a:rPr>
              <a:t>We</a:t>
            </a:r>
          </a:p>
          <a:p>
            <a:pPr>
              <a:spcAft>
                <a:spcPts val="4500"/>
              </a:spcAft>
              <a:defRPr/>
            </a:pPr>
            <a:r>
              <a:rPr lang="en-US" sz="4800" b="1" dirty="0">
                <a:solidFill>
                  <a:srgbClr val="283F8D"/>
                </a:solidFill>
              </a:rPr>
              <a:t>Are</a:t>
            </a:r>
            <a:endParaRPr lang="en-US" sz="3600" b="1" dirty="0">
              <a:solidFill>
                <a:srgbClr val="283F8D"/>
              </a:solidFill>
            </a:endParaRPr>
          </a:p>
          <a:p>
            <a:pPr>
              <a:spcAft>
                <a:spcPts val="4500"/>
              </a:spcAft>
              <a:defRPr/>
            </a:pPr>
            <a:r>
              <a:rPr lang="en-US" sz="4800" b="1" dirty="0">
                <a:solidFill>
                  <a:srgbClr val="283F8D"/>
                </a:solidFill>
              </a:rPr>
              <a:t>Student</a:t>
            </a:r>
            <a:endParaRPr lang="en-US" sz="4000" b="1" dirty="0">
              <a:solidFill>
                <a:srgbClr val="283F8D"/>
              </a:solidFill>
            </a:endParaRPr>
          </a:p>
          <a:p>
            <a:pPr>
              <a:spcAft>
                <a:spcPts val="4500"/>
              </a:spcAft>
              <a:defRPr/>
            </a:pPr>
            <a:r>
              <a:rPr lang="en-US" sz="4800" b="1" dirty="0">
                <a:solidFill>
                  <a:srgbClr val="283F8D"/>
                </a:solidFill>
              </a:rPr>
              <a:t>Centered</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5000" y="0"/>
            <a:ext cx="3879000" cy="6858000"/>
          </a:xfrm>
          <a:prstGeom prst="rect">
            <a:avLst/>
          </a:prstGeom>
        </p:spPr>
      </p:pic>
    </p:spTree>
    <p:extLst>
      <p:ext uri="{BB962C8B-B14F-4D97-AF65-F5344CB8AC3E}">
        <p14:creationId xmlns:p14="http://schemas.microsoft.com/office/powerpoint/2010/main" val="42199633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Ref idx="1001">
        <a:schemeClr val="bg1"/>
      </p:bgRef>
    </p:bg>
    <p:spTree>
      <p:nvGrpSpPr>
        <p:cNvPr id="1" name=""/>
        <p:cNvGrpSpPr/>
        <p:nvPr/>
      </p:nvGrpSpPr>
      <p:grpSpPr>
        <a:xfrm>
          <a:off x="0" y="0"/>
          <a:ext cx="0" cy="0"/>
          <a:chOff x="0" y="0"/>
          <a:chExt cx="0" cy="0"/>
        </a:xfrm>
      </p:grpSpPr>
      <p:sp>
        <p:nvSpPr>
          <p:cNvPr id="15" name="Date Placeholder 14"/>
          <p:cNvSpPr>
            <a:spLocks noGrp="1"/>
          </p:cNvSpPr>
          <p:nvPr>
            <p:ph type="dt" sz="half" idx="10"/>
          </p:nvPr>
        </p:nvSpPr>
        <p:spPr/>
        <p:txBody>
          <a:bodyPr/>
          <a:lstStyle/>
          <a:p>
            <a:r>
              <a:rPr lang="en-US" dirty="0">
                <a:solidFill>
                  <a:srgbClr val="FFFFFF">
                    <a:lumMod val="75000"/>
                  </a:srgbClr>
                </a:solidFill>
              </a:rPr>
              <a:t>© 2020-21</a:t>
            </a:r>
          </a:p>
        </p:txBody>
      </p:sp>
      <p:sp>
        <p:nvSpPr>
          <p:cNvPr id="17" name="Slide Number Placeholder 16"/>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7" name="Picture 2" descr="S:\PUBLICATIONS\LOGOS AND SIGNATURES\Logos\OFFICIAL ACS WASC LOGOS-NEW\2019 Logo\wascLOGOrgbTAG.jpg">
            <a:extLst>
              <a:ext uri="{FF2B5EF4-FFF2-40B4-BE49-F238E27FC236}">
                <a16:creationId xmlns="" xmlns:a16="http://schemas.microsoft.com/office/drawing/2014/main" id="{62EE328D-6307-4B8E-B8FF-676424779B7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39960" y="571500"/>
            <a:ext cx="3664080" cy="1028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FD72095B-D297-41B3-A4DB-F1B393DCEC89}"/>
              </a:ext>
            </a:extLst>
          </p:cNvPr>
          <p:cNvSpPr/>
          <p:nvPr userDrawn="1"/>
        </p:nvSpPr>
        <p:spPr>
          <a:xfrm>
            <a:off x="0" y="2133600"/>
            <a:ext cx="9143999" cy="4876800"/>
          </a:xfrm>
          <a:prstGeom prst="rect">
            <a:avLst/>
          </a:prstGeom>
          <a:solidFill>
            <a:srgbClr val="E5C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a:extLst>
              <a:ext uri="{FF2B5EF4-FFF2-40B4-BE49-F238E27FC236}">
                <a16:creationId xmlns="" xmlns:a16="http://schemas.microsoft.com/office/drawing/2014/main" id="{44A3C6B9-6C02-477D-9E23-6B6B0DCE4E96}"/>
              </a:ext>
            </a:extLst>
          </p:cNvPr>
          <p:cNvSpPr/>
          <p:nvPr userDrawn="1"/>
        </p:nvSpPr>
        <p:spPr>
          <a:xfrm>
            <a:off x="1" y="1993392"/>
            <a:ext cx="9143999" cy="18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6448B"/>
              </a:solidFill>
            </a:endParaRPr>
          </a:p>
        </p:txBody>
      </p:sp>
    </p:spTree>
    <p:extLst>
      <p:ext uri="{BB962C8B-B14F-4D97-AF65-F5344CB8AC3E}">
        <p14:creationId xmlns:p14="http://schemas.microsoft.com/office/powerpoint/2010/main" val="2393214372"/>
      </p:ext>
    </p:extLst>
  </p:cSld>
  <p:clrMapOvr>
    <a:overrideClrMapping bg1="lt1" tx1="dk1" bg2="lt2" tx2="dk2" accent1="accent1" accent2="accent2" accent3="accent3" accent4="accent4" accent5="accent5" accent6="accent6" hlink="hlink" folHlink="folHlink"/>
  </p:clrMapOvr>
  <p:extLst>
    <p:ext uri="{DCECCB84-F9BA-43D5-87BE-67443E8EF086}">
      <p15:sldGuideLst xmlns="" xmlns:p15="http://schemas.microsoft.com/office/powerpoint/2012/main">
        <p15:guide id="1" pos="144" userDrawn="1">
          <p15:clr>
            <a:srgbClr val="FBAE40"/>
          </p15:clr>
        </p15:guide>
        <p15:guide id="2" pos="5616" userDrawn="1">
          <p15:clr>
            <a:srgbClr val="FBAE40"/>
          </p15:clr>
        </p15:guide>
        <p15:guide id="3" pos="2880" userDrawn="1">
          <p15:clr>
            <a:srgbClr val="FBAE40"/>
          </p15:clr>
        </p15:guide>
        <p15:guide id="4" orient="horz" pos="144" userDrawn="1">
          <p15:clr>
            <a:srgbClr val="FBAE40"/>
          </p15:clr>
        </p15:guide>
        <p15:guide id="6" orient="horz" pos="4128" userDrawn="1">
          <p15:clr>
            <a:srgbClr val="FBAE40"/>
          </p15:clr>
        </p15:guide>
        <p15:guide id="13" orient="horz" pos="1344" userDrawn="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80518"/>
            <a:ext cx="7848600" cy="854015"/>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38261443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706" y="300170"/>
            <a:ext cx="7772400" cy="854015"/>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104621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7719671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Title and Blank">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4091748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Title and Blank">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sp>
        <p:nvSpPr>
          <p:cNvPr id="4" name="Rectangle 3">
            <a:extLst>
              <a:ext uri="{FF2B5EF4-FFF2-40B4-BE49-F238E27FC236}">
                <a16:creationId xmlns="" xmlns:a16="http://schemas.microsoft.com/office/drawing/2014/main" id="{0258A09F-8F5B-442A-8BB2-E0F6034528C3}"/>
              </a:ext>
            </a:extLst>
          </p:cNvPr>
          <p:cNvSpPr/>
          <p:nvPr userDrawn="1"/>
        </p:nvSpPr>
        <p:spPr>
          <a:xfrm>
            <a:off x="4038600" y="6324600"/>
            <a:ext cx="106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6734102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Title and Blank Align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r>
              <a:rPr lang="en-US" dirty="0">
                <a:solidFill>
                  <a:srgbClr val="FFFFFF">
                    <a:lumMod val="75000"/>
                  </a:srgbClr>
                </a:solidFill>
              </a:rPr>
              <a:t>© 2020-21</a:t>
            </a:r>
          </a:p>
        </p:txBody>
      </p:sp>
      <p:sp>
        <p:nvSpPr>
          <p:cNvPr id="12" name="Slide Number Placeholder 11"/>
          <p:cNvSpPr>
            <a:spLocks noGrp="1"/>
          </p:cNvSpPr>
          <p:nvPr>
            <p:ph type="sldNum" sz="quarter" idx="12"/>
          </p:nvPr>
        </p:nvSpPr>
        <p:spPr/>
        <p:txBody>
          <a:body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cxnSp>
        <p:nvCxnSpPr>
          <p:cNvPr id="5" name="Straight Connector 4"/>
          <p:cNvCxnSpPr/>
          <p:nvPr userDrawn="1"/>
        </p:nvCxnSpPr>
        <p:spPr>
          <a:xfrm>
            <a:off x="258536" y="1143000"/>
            <a:ext cx="1524000" cy="546898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052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26" Type="http://schemas.openxmlformats.org/officeDocument/2006/relationships/slideLayout" Target="../slideLayouts/slideLayout221.xml"/><Relationship Id="rId3" Type="http://schemas.openxmlformats.org/officeDocument/2006/relationships/slideLayout" Target="../slideLayouts/slideLayout198.xml"/><Relationship Id="rId21" Type="http://schemas.openxmlformats.org/officeDocument/2006/relationships/slideLayout" Target="../slideLayouts/slideLayout216.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5" Type="http://schemas.openxmlformats.org/officeDocument/2006/relationships/slideLayout" Target="../slideLayouts/slideLayout220.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20" Type="http://schemas.openxmlformats.org/officeDocument/2006/relationships/slideLayout" Target="../slideLayouts/slideLayout215.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24" Type="http://schemas.openxmlformats.org/officeDocument/2006/relationships/slideLayout" Target="../slideLayouts/slideLayout219.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23" Type="http://schemas.openxmlformats.org/officeDocument/2006/relationships/slideLayout" Target="../slideLayouts/slideLayout218.xml"/><Relationship Id="rId28" Type="http://schemas.openxmlformats.org/officeDocument/2006/relationships/image" Target="../media/image17.png"/><Relationship Id="rId10" Type="http://schemas.openxmlformats.org/officeDocument/2006/relationships/slideLayout" Target="../slideLayouts/slideLayout205.xml"/><Relationship Id="rId19" Type="http://schemas.openxmlformats.org/officeDocument/2006/relationships/slideLayout" Target="../slideLayouts/slideLayout214.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 Id="rId22" Type="http://schemas.openxmlformats.org/officeDocument/2006/relationships/slideLayout" Target="../slideLayouts/slideLayout217.xml"/><Relationship Id="rId27"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18" Type="http://schemas.openxmlformats.org/officeDocument/2006/relationships/slideLayout" Target="../slideLayouts/slideLayout239.xml"/><Relationship Id="rId26" Type="http://schemas.openxmlformats.org/officeDocument/2006/relationships/slideLayout" Target="../slideLayouts/slideLayout247.xml"/><Relationship Id="rId3" Type="http://schemas.openxmlformats.org/officeDocument/2006/relationships/slideLayout" Target="../slideLayouts/slideLayout224.xml"/><Relationship Id="rId21" Type="http://schemas.openxmlformats.org/officeDocument/2006/relationships/slideLayout" Target="../slideLayouts/slideLayout242.xml"/><Relationship Id="rId34" Type="http://schemas.openxmlformats.org/officeDocument/2006/relationships/image" Target="../media/image1.jpeg"/><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slideLayout" Target="../slideLayouts/slideLayout238.xml"/><Relationship Id="rId25" Type="http://schemas.openxmlformats.org/officeDocument/2006/relationships/slideLayout" Target="../slideLayouts/slideLayout246.xml"/><Relationship Id="rId33" Type="http://schemas.openxmlformats.org/officeDocument/2006/relationships/theme" Target="../theme/theme11.xml"/><Relationship Id="rId2" Type="http://schemas.openxmlformats.org/officeDocument/2006/relationships/slideLayout" Target="../slideLayouts/slideLayout223.xml"/><Relationship Id="rId16" Type="http://schemas.openxmlformats.org/officeDocument/2006/relationships/slideLayout" Target="../slideLayouts/slideLayout237.xml"/><Relationship Id="rId20" Type="http://schemas.openxmlformats.org/officeDocument/2006/relationships/slideLayout" Target="../slideLayouts/slideLayout241.xml"/><Relationship Id="rId29" Type="http://schemas.openxmlformats.org/officeDocument/2006/relationships/slideLayout" Target="../slideLayouts/slideLayout250.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24" Type="http://schemas.openxmlformats.org/officeDocument/2006/relationships/slideLayout" Target="../slideLayouts/slideLayout245.xml"/><Relationship Id="rId32" Type="http://schemas.openxmlformats.org/officeDocument/2006/relationships/slideLayout" Target="../slideLayouts/slideLayout253.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23" Type="http://schemas.openxmlformats.org/officeDocument/2006/relationships/slideLayout" Target="../slideLayouts/slideLayout244.xml"/><Relationship Id="rId28" Type="http://schemas.openxmlformats.org/officeDocument/2006/relationships/slideLayout" Target="../slideLayouts/slideLayout249.xml"/><Relationship Id="rId10" Type="http://schemas.openxmlformats.org/officeDocument/2006/relationships/slideLayout" Target="../slideLayouts/slideLayout231.xml"/><Relationship Id="rId19" Type="http://schemas.openxmlformats.org/officeDocument/2006/relationships/slideLayout" Target="../slideLayouts/slideLayout240.xml"/><Relationship Id="rId31" Type="http://schemas.openxmlformats.org/officeDocument/2006/relationships/slideLayout" Target="../slideLayouts/slideLayout252.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 Id="rId22" Type="http://schemas.openxmlformats.org/officeDocument/2006/relationships/slideLayout" Target="../slideLayouts/slideLayout243.xml"/><Relationship Id="rId27" Type="http://schemas.openxmlformats.org/officeDocument/2006/relationships/slideLayout" Target="../slideLayouts/slideLayout248.xml"/><Relationship Id="rId30" Type="http://schemas.openxmlformats.org/officeDocument/2006/relationships/slideLayout" Target="../slideLayouts/slideLayout25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18" Type="http://schemas.openxmlformats.org/officeDocument/2006/relationships/slideLayout" Target="../slideLayouts/slideLayout271.xml"/><Relationship Id="rId3" Type="http://schemas.openxmlformats.org/officeDocument/2006/relationships/slideLayout" Target="../slideLayouts/slideLayout256.xml"/><Relationship Id="rId21" Type="http://schemas.openxmlformats.org/officeDocument/2006/relationships/theme" Target="../theme/theme12.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20" Type="http://schemas.openxmlformats.org/officeDocument/2006/relationships/slideLayout" Target="../slideLayouts/slideLayout273.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slideLayout" Target="../slideLayouts/slideLayout268.xml"/><Relationship Id="rId10" Type="http://schemas.openxmlformats.org/officeDocument/2006/relationships/slideLayout" Target="../slideLayouts/slideLayout263.xml"/><Relationship Id="rId19" Type="http://schemas.openxmlformats.org/officeDocument/2006/relationships/slideLayout" Target="../slideLayouts/slideLayout272.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 Id="rId22" Type="http://schemas.openxmlformats.org/officeDocument/2006/relationships/image" Target="../media/image17.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18" Type="http://schemas.openxmlformats.org/officeDocument/2006/relationships/slideLayout" Target="../slideLayouts/slideLayout291.xml"/><Relationship Id="rId3" Type="http://schemas.openxmlformats.org/officeDocument/2006/relationships/slideLayout" Target="../slideLayouts/slideLayout276.xml"/><Relationship Id="rId21" Type="http://schemas.openxmlformats.org/officeDocument/2006/relationships/slideLayout" Target="../slideLayouts/slideLayout294.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17" Type="http://schemas.openxmlformats.org/officeDocument/2006/relationships/slideLayout" Target="../slideLayouts/slideLayout290.xml"/><Relationship Id="rId25" Type="http://schemas.openxmlformats.org/officeDocument/2006/relationships/image" Target="../media/image17.png"/><Relationship Id="rId2" Type="http://schemas.openxmlformats.org/officeDocument/2006/relationships/slideLayout" Target="../slideLayouts/slideLayout275.xml"/><Relationship Id="rId16" Type="http://schemas.openxmlformats.org/officeDocument/2006/relationships/slideLayout" Target="../slideLayouts/slideLayout289.xml"/><Relationship Id="rId20" Type="http://schemas.openxmlformats.org/officeDocument/2006/relationships/slideLayout" Target="../slideLayouts/slideLayout293.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24" Type="http://schemas.openxmlformats.org/officeDocument/2006/relationships/theme" Target="../theme/theme13.xml"/><Relationship Id="rId5" Type="http://schemas.openxmlformats.org/officeDocument/2006/relationships/slideLayout" Target="../slideLayouts/slideLayout278.xml"/><Relationship Id="rId15" Type="http://schemas.openxmlformats.org/officeDocument/2006/relationships/slideLayout" Target="../slideLayouts/slideLayout288.xml"/><Relationship Id="rId23" Type="http://schemas.openxmlformats.org/officeDocument/2006/relationships/slideLayout" Target="../slideLayouts/slideLayout296.xml"/><Relationship Id="rId10" Type="http://schemas.openxmlformats.org/officeDocument/2006/relationships/slideLayout" Target="../slideLayouts/slideLayout283.xml"/><Relationship Id="rId19" Type="http://schemas.openxmlformats.org/officeDocument/2006/relationships/slideLayout" Target="../slideLayouts/slideLayout292.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slideLayout" Target="../slideLayouts/slideLayout287.xml"/><Relationship Id="rId22" Type="http://schemas.openxmlformats.org/officeDocument/2006/relationships/slideLayout" Target="../slideLayouts/slideLayout29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image" Target="../media/image40.jpeg"/><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theme" Target="../theme/theme14.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1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20.jpeg"/><Relationship Id="rId2" Type="http://schemas.openxmlformats.org/officeDocument/2006/relationships/slideLayout" Target="../slideLayouts/slideLayout51.xml"/><Relationship Id="rId16" Type="http://schemas.openxmlformats.org/officeDocument/2006/relationships/theme" Target="../theme/theme3.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theme" Target="../theme/theme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image" Target="../media/image2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image" Target="../media/image17.png"/><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theme" Target="../theme/theme5.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21" Type="http://schemas.openxmlformats.org/officeDocument/2006/relationships/theme" Target="../theme/theme6.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image" Target="../media/image1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theme" Target="../theme/theme7.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image" Target="../media/image1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3" Type="http://schemas.openxmlformats.org/officeDocument/2006/relationships/slideLayout" Target="../slideLayouts/slideLayout158.xml"/><Relationship Id="rId21" Type="http://schemas.openxmlformats.org/officeDocument/2006/relationships/theme" Target="../theme/theme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image" Target="../media/image1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3" Type="http://schemas.openxmlformats.org/officeDocument/2006/relationships/slideLayout" Target="../slideLayouts/slideLayout178.xml"/><Relationship Id="rId21" Type="http://schemas.openxmlformats.org/officeDocument/2006/relationships/theme" Target="../theme/theme9.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287819"/>
            <a:ext cx="7467600" cy="91440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439947" y="1356360"/>
            <a:ext cx="8229600" cy="51206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598920"/>
            <a:ext cx="2133600" cy="182880"/>
          </a:xfrm>
          <a:prstGeom prst="rect">
            <a:avLst/>
          </a:prstGeom>
        </p:spPr>
        <p:txBody>
          <a:bodyPr vert="horz" lIns="91440" tIns="45720" rIns="91440" bIns="45720" rtlCol="0" anchor="ctr"/>
          <a:lstStyle>
            <a:lvl1pPr algn="l">
              <a:defRPr sz="800">
                <a:solidFill>
                  <a:schemeClr val="tx2">
                    <a:lumMod val="50000"/>
                    <a:lumOff val="50000"/>
                  </a:schemeClr>
                </a:solidFill>
              </a:defRPr>
            </a:lvl1pPr>
          </a:lstStyle>
          <a:p>
            <a:r>
              <a:rPr lang="en-US" dirty="0"/>
              <a:t>© 2020-21</a:t>
            </a:r>
          </a:p>
        </p:txBody>
      </p:sp>
      <p:sp>
        <p:nvSpPr>
          <p:cNvPr id="5" name="Footer Placeholder 4"/>
          <p:cNvSpPr>
            <a:spLocks noGrp="1"/>
          </p:cNvSpPr>
          <p:nvPr>
            <p:ph type="ftr" sz="quarter" idx="3"/>
          </p:nvPr>
        </p:nvSpPr>
        <p:spPr>
          <a:xfrm>
            <a:off x="3124200" y="6598920"/>
            <a:ext cx="2895600" cy="182880"/>
          </a:xfrm>
          <a:prstGeom prst="rect">
            <a:avLst/>
          </a:prstGeom>
        </p:spPr>
        <p:txBody>
          <a:bodyPr vert="horz" lIns="91440" tIns="45720" rIns="91440" bIns="45720" rtlCol="0" anchor="ctr"/>
          <a:lstStyle>
            <a:lvl1pPr algn="ctr">
              <a:defRPr sz="800">
                <a:solidFill>
                  <a:schemeClr val="tx2">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6553200" y="6598920"/>
            <a:ext cx="2133600" cy="182880"/>
          </a:xfrm>
          <a:prstGeom prst="rect">
            <a:avLst/>
          </a:prstGeom>
        </p:spPr>
        <p:txBody>
          <a:bodyPr vert="horz" lIns="91440" tIns="45720" rIns="91440" bIns="45720" rtlCol="0" anchor="ctr"/>
          <a:lstStyle>
            <a:lvl1pPr algn="r">
              <a:defRPr sz="800">
                <a:solidFill>
                  <a:schemeClr val="tx2">
                    <a:lumMod val="50000"/>
                    <a:lumOff val="50000"/>
                  </a:schemeClr>
                </a:solidFill>
              </a:defRPr>
            </a:lvl1pPr>
          </a:lstStyle>
          <a:p>
            <a:fld id="{8C1A58C6-7010-4DE7-9CEF-CA763C69BBCB}" type="slidenum">
              <a:rPr lang="en-US" smtClean="0"/>
              <a:pPr/>
              <a:t>‹#›</a:t>
            </a:fld>
            <a:endParaRPr lang="en-US" dirty="0"/>
          </a:p>
        </p:txBody>
      </p:sp>
      <p:pic>
        <p:nvPicPr>
          <p:cNvPr id="8" name="Picture 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28600" y="286988"/>
            <a:ext cx="914400" cy="916063"/>
          </a:xfrm>
          <a:prstGeom prst="rect">
            <a:avLst/>
          </a:prstGeom>
        </p:spPr>
      </p:pic>
    </p:spTree>
    <p:extLst>
      <p:ext uri="{BB962C8B-B14F-4D97-AF65-F5344CB8AC3E}">
        <p14:creationId xmlns:p14="http://schemas.microsoft.com/office/powerpoint/2010/main" val="1962106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0" r:id="rId3"/>
    <p:sldLayoutId id="2147483651" r:id="rId4"/>
    <p:sldLayoutId id="2147483652" r:id="rId5"/>
    <p:sldLayoutId id="2147483653" r:id="rId6"/>
    <p:sldLayoutId id="2147483654" r:id="rId7"/>
    <p:sldLayoutId id="2147483682" r:id="rId8"/>
    <p:sldLayoutId id="2147483665" r:id="rId9"/>
    <p:sldLayoutId id="2147483670" r:id="rId10"/>
    <p:sldLayoutId id="2147483661" r:id="rId11"/>
    <p:sldLayoutId id="2147483660" r:id="rId12"/>
    <p:sldLayoutId id="2147483662" r:id="rId13"/>
    <p:sldLayoutId id="2147483668" r:id="rId14"/>
    <p:sldLayoutId id="2147483669" r:id="rId15"/>
    <p:sldLayoutId id="2147483666" r:id="rId16"/>
    <p:sldLayoutId id="2147483681" r:id="rId17"/>
    <p:sldLayoutId id="2147483679" r:id="rId18"/>
    <p:sldLayoutId id="2147483663" r:id="rId19"/>
    <p:sldLayoutId id="2147483655" r:id="rId20"/>
    <p:sldLayoutId id="2147483656" r:id="rId21"/>
    <p:sldLayoutId id="2147483657" r:id="rId22"/>
    <p:sldLayoutId id="2147483658" r:id="rId23"/>
    <p:sldLayoutId id="2147483659" r:id="rId24"/>
    <p:sldLayoutId id="2147483672" r:id="rId25"/>
    <p:sldLayoutId id="2147483673" r:id="rId26"/>
    <p:sldLayoutId id="2147483684" r:id="rId27"/>
    <p:sldLayoutId id="2147483685" r:id="rId28"/>
    <p:sldLayoutId id="2147483686" r:id="rId29"/>
  </p:sldLayoutIdLst>
  <p:hf hdr="0" ftr="0"/>
  <p:txStyles>
    <p:titleStyle>
      <a:lvl1pPr algn="l" defTabSz="914400" rtl="0" eaLnBrk="1" latinLnBrk="0" hangingPunct="1">
        <a:spcBef>
          <a:spcPts val="9"/>
        </a:spcBef>
        <a:spcAft>
          <a:spcPts val="9"/>
        </a:spcAft>
        <a:buNone/>
        <a:defRPr sz="3600" b="1" kern="1200" baseline="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200"/>
        </a:spcBef>
        <a:buFont typeface="Arial" panose="020B0604020202020204" pitchFamily="34" charset="0"/>
        <a:buChar char="•"/>
        <a:defRPr sz="32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Font typeface="Arial" panose="020B0604020202020204" pitchFamily="34" charset="0"/>
        <a:buChar char="•"/>
        <a:defRPr sz="2800" kern="1200">
          <a:solidFill>
            <a:schemeClr val="tx1"/>
          </a:solidFill>
          <a:latin typeface="+mn-lt"/>
          <a:ea typeface="+mn-ea"/>
          <a:cs typeface="+mn-cs"/>
        </a:defRPr>
      </a:lvl2pPr>
      <a:lvl3pPr marL="777240" indent="-182880" algn="l" defTabSz="914400" rtl="0" eaLnBrk="1" latinLnBrk="0" hangingPunct="1">
        <a:lnSpc>
          <a:spcPct val="90000"/>
        </a:lnSpc>
        <a:spcBef>
          <a:spcPts val="1200"/>
        </a:spcBef>
        <a:buFont typeface="Arial" panose="020B0604020202020204" pitchFamily="34" charset="0"/>
        <a:buChar char="•"/>
        <a:defRPr sz="2400" kern="1200">
          <a:solidFill>
            <a:schemeClr val="tx1"/>
          </a:solidFill>
          <a:latin typeface="+mn-lt"/>
          <a:ea typeface="+mn-ea"/>
          <a:cs typeface="+mn-cs"/>
        </a:defRPr>
      </a:lvl3pPr>
      <a:lvl4pPr marL="960120" indent="-18288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4pPr>
      <a:lvl5pPr marL="1143000" indent="-182880" algn="l" defTabSz="914400" rtl="0" eaLnBrk="1" latinLnBrk="0" hangingPunct="1">
        <a:lnSpc>
          <a:spcPct val="90000"/>
        </a:lnSpc>
        <a:spcBef>
          <a:spcPts val="12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guide id="3" pos="3840" userDrawn="1">
          <p15:clr>
            <a:srgbClr val="F26B43"/>
          </p15:clr>
        </p15:guide>
        <p15:guide id="4" pos="1920" userDrawn="1">
          <p15:clr>
            <a:srgbClr val="F26B43"/>
          </p15:clr>
        </p15:guide>
        <p15:guide id="5" orient="horz" pos="2880" userDrawn="1">
          <p15:clr>
            <a:srgbClr val="F26B43"/>
          </p15:clr>
        </p15:guide>
        <p15:guide id="6" orient="horz" pos="864"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7066" y="288985"/>
            <a:ext cx="8678333" cy="854015"/>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28600" y="1366999"/>
            <a:ext cx="8686800" cy="5186201"/>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8600" y="6562725"/>
            <a:ext cx="1828800" cy="304800"/>
          </a:xfrm>
          <a:prstGeom prst="rect">
            <a:avLst/>
          </a:prstGeom>
        </p:spPr>
        <p:txBody>
          <a:bodyPr vert="horz" lIns="91440" tIns="45720" rIns="91440" bIns="45720" rtlCol="0" anchor="ctr"/>
          <a:lstStyle>
            <a:lvl1pPr algn="l">
              <a:defRPr sz="800">
                <a:solidFill>
                  <a:schemeClr val="bg1">
                    <a:lumMod val="75000"/>
                  </a:schemeClr>
                </a:solidFill>
              </a:defRPr>
            </a:lvl1pPr>
          </a:lstStyle>
          <a:p>
            <a:r>
              <a:rPr lang="en-US" dirty="0">
                <a:solidFill>
                  <a:srgbClr val="FFFFFF">
                    <a:lumMod val="75000"/>
                  </a:srgbClr>
                </a:solidFill>
              </a:rPr>
              <a:t>© 2020-21</a:t>
            </a:r>
          </a:p>
        </p:txBody>
      </p:sp>
      <p:sp>
        <p:nvSpPr>
          <p:cNvPr id="6" name="Slide Number Placeholder 5"/>
          <p:cNvSpPr>
            <a:spLocks noGrp="1"/>
          </p:cNvSpPr>
          <p:nvPr>
            <p:ph type="sldNum" sz="quarter" idx="4"/>
          </p:nvPr>
        </p:nvSpPr>
        <p:spPr>
          <a:xfrm>
            <a:off x="8549640" y="6553200"/>
            <a:ext cx="365760" cy="228600"/>
          </a:xfrm>
          <a:prstGeom prst="rect">
            <a:avLst/>
          </a:prstGeom>
        </p:spPr>
        <p:txBody>
          <a:bodyPr vert="horz" lIns="91440" tIns="45720" rIns="91440" bIns="45720" rtlCol="0" anchor="ctr"/>
          <a:lstStyle>
            <a:lvl1pPr algn="r">
              <a:defRPr sz="800">
                <a:solidFill>
                  <a:schemeClr val="bg1">
                    <a:lumMod val="75000"/>
                  </a:schemeClr>
                </a:solidFill>
              </a:defRPr>
            </a:lvl1p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grpSp>
        <p:nvGrpSpPr>
          <p:cNvPr id="11" name="Group 10">
            <a:extLst>
              <a:ext uri="{FF2B5EF4-FFF2-40B4-BE49-F238E27FC236}">
                <a16:creationId xmlns="" xmlns:a16="http://schemas.microsoft.com/office/drawing/2014/main" id="{4D7C6C9B-2984-4B4C-A0C1-CB8DADC01A35}"/>
              </a:ext>
            </a:extLst>
          </p:cNvPr>
          <p:cNvGrpSpPr/>
          <p:nvPr userDrawn="1"/>
        </p:nvGrpSpPr>
        <p:grpSpPr>
          <a:xfrm>
            <a:off x="-1905000" y="-304800"/>
            <a:ext cx="1650858" cy="7162800"/>
            <a:chOff x="-1905000" y="-304800"/>
            <a:chExt cx="1650858" cy="7162800"/>
          </a:xfrm>
        </p:grpSpPr>
        <p:pic>
          <p:nvPicPr>
            <p:cNvPr id="9" name="Picture 8" descr="A screenshot of a cell phone&#10;&#10;Description automatically generated">
              <a:extLst>
                <a:ext uri="{FF2B5EF4-FFF2-40B4-BE49-F238E27FC236}">
                  <a16:creationId xmlns="" xmlns:a16="http://schemas.microsoft.com/office/drawing/2014/main" id="{ED0FEC5C-C66A-499D-9648-229780482981}"/>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905000" y="-304800"/>
              <a:ext cx="1650858" cy="6858000"/>
            </a:xfrm>
            <a:prstGeom prst="rect">
              <a:avLst/>
            </a:prstGeom>
          </p:spPr>
        </p:pic>
        <p:sp>
          <p:nvSpPr>
            <p:cNvPr id="10" name="Rectangle 9">
              <a:extLst>
                <a:ext uri="{FF2B5EF4-FFF2-40B4-BE49-F238E27FC236}">
                  <a16:creationId xmlns="" xmlns:a16="http://schemas.microsoft.com/office/drawing/2014/main" id="{47663153-0006-4CF5-9A4E-7D3179107FEA}"/>
                </a:ext>
              </a:extLst>
            </p:cNvPr>
            <p:cNvSpPr/>
            <p:nvPr userDrawn="1"/>
          </p:nvSpPr>
          <p:spPr>
            <a:xfrm>
              <a:off x="-1752600" y="6477000"/>
              <a:ext cx="1371600" cy="381000"/>
            </a:xfrm>
            <a:prstGeom prst="rect">
              <a:avLst/>
            </a:prstGeom>
            <a:solidFill>
              <a:srgbClr val="E5C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544C26"/>
                  </a:solidFill>
                </a:rPr>
                <a:t>Cover</a:t>
              </a:r>
              <a:br>
                <a:rPr lang="en-US" sz="1200" dirty="0">
                  <a:solidFill>
                    <a:srgbClr val="544C26"/>
                  </a:solidFill>
                </a:rPr>
              </a:br>
              <a:r>
                <a:rPr lang="en-US" sz="1200" dirty="0">
                  <a:solidFill>
                    <a:srgbClr val="544C26"/>
                  </a:solidFill>
                </a:rPr>
                <a:t>229 202 135</a:t>
              </a:r>
            </a:p>
          </p:txBody>
        </p:sp>
      </p:grpSp>
    </p:spTree>
    <p:extLst>
      <p:ext uri="{BB962C8B-B14F-4D97-AF65-F5344CB8AC3E}">
        <p14:creationId xmlns:p14="http://schemas.microsoft.com/office/powerpoint/2010/main" val="3970967750"/>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53" r:id="rId13"/>
    <p:sldLayoutId id="2147484354" r:id="rId14"/>
    <p:sldLayoutId id="2147484355" r:id="rId15"/>
    <p:sldLayoutId id="2147484356" r:id="rId16"/>
    <p:sldLayoutId id="2147484357" r:id="rId17"/>
    <p:sldLayoutId id="2147484358" r:id="rId18"/>
    <p:sldLayoutId id="2147484359" r:id="rId19"/>
    <p:sldLayoutId id="2147484360" r:id="rId20"/>
    <p:sldLayoutId id="2147484480" r:id="rId21"/>
    <p:sldLayoutId id="2147484481" r:id="rId22"/>
    <p:sldLayoutId id="2147484483" r:id="rId23"/>
    <p:sldLayoutId id="2147484484" r:id="rId24"/>
    <p:sldLayoutId id="2147484526" r:id="rId25"/>
    <p:sldLayoutId id="2147484527" r:id="rId26"/>
  </p:sldLayoutIdLst>
  <p:hf hdr="0" ft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0"/>
        </a:spcAft>
        <a:buSzPct val="80000"/>
        <a:buFont typeface="Arial" pitchFamily="34" charset="0"/>
        <a:buChar char="•"/>
        <a:defRPr sz="32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spcAft>
          <a:spcPts val="0"/>
        </a:spcAft>
        <a:buSzPct val="80000"/>
        <a:buFont typeface="Arial" pitchFamily="34" charset="0"/>
        <a:buChar char="•"/>
        <a:defRPr sz="2800" kern="1200">
          <a:solidFill>
            <a:schemeClr val="tx1"/>
          </a:solidFill>
          <a:latin typeface="+mn-lt"/>
          <a:ea typeface="+mn-ea"/>
          <a:cs typeface="+mn-cs"/>
        </a:defRPr>
      </a:lvl2pPr>
      <a:lvl3pPr marL="777240" indent="-182880" algn="l" defTabSz="914400" rtl="0" eaLnBrk="1" latinLnBrk="0" hangingPunct="1">
        <a:lnSpc>
          <a:spcPct val="90000"/>
        </a:lnSpc>
        <a:spcBef>
          <a:spcPts val="1000"/>
        </a:spcBef>
        <a:spcAft>
          <a:spcPts val="0"/>
        </a:spcAft>
        <a:buSzPct val="80000"/>
        <a:buFont typeface="Arial" pitchFamily="34" charset="0"/>
        <a:buChar char="•"/>
        <a:defRPr sz="24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spcAft>
          <a:spcPts val="0"/>
        </a:spcAft>
        <a:buSzPct val="80000"/>
        <a:buFont typeface="Arial" pitchFamily="34" charset="0"/>
        <a:buChar char="•"/>
        <a:defRPr sz="20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spcAft>
          <a:spcPts val="0"/>
        </a:spcAft>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3840" userDrawn="1">
          <p15:clr>
            <a:srgbClr val="F26B43"/>
          </p15:clr>
        </p15:guide>
        <p15:guide id="2" pos="144" userDrawn="1">
          <p15:clr>
            <a:srgbClr val="F26B43"/>
          </p15:clr>
        </p15:guide>
        <p15:guide id="3" pos="5616" userDrawn="1">
          <p15:clr>
            <a:srgbClr val="F26B43"/>
          </p15:clr>
        </p15:guide>
        <p15:guide id="4" pos="1920" userDrawn="1">
          <p15:clr>
            <a:srgbClr val="F26B43"/>
          </p15:clr>
        </p15:guide>
        <p15:guide id="5" orient="horz" pos="2160" userDrawn="1">
          <p15:clr>
            <a:srgbClr val="F26B43"/>
          </p15:clr>
        </p15:guide>
        <p15:guide id="6" pos="2880" userDrawn="1">
          <p15:clr>
            <a:srgbClr val="F26B43"/>
          </p15:clr>
        </p15:guide>
        <p15:guide id="7" orient="horz" pos="720" userDrawn="1">
          <p15:clr>
            <a:srgbClr val="F26B43"/>
          </p15:clr>
        </p15:guide>
        <p15:guide id="8" orient="horz" pos="864" userDrawn="1">
          <p15:clr>
            <a:srgbClr val="F26B43"/>
          </p15:clr>
        </p15:guide>
        <p15:guide id="9" orient="horz" pos="4128" userDrawn="1">
          <p15:clr>
            <a:srgbClr val="F26B43"/>
          </p15:clr>
        </p15:guide>
        <p15:guide id="10" orient="horz" pos="3120" userDrawn="1">
          <p15:clr>
            <a:srgbClr val="F26B43"/>
          </p15:clr>
        </p15:guide>
        <p15:guide id="11" orient="horz" pos="1200"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287819"/>
            <a:ext cx="7467600" cy="91440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439947" y="1356360"/>
            <a:ext cx="8229600" cy="51206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598920"/>
            <a:ext cx="2133600" cy="182880"/>
          </a:xfrm>
          <a:prstGeom prst="rect">
            <a:avLst/>
          </a:prstGeom>
        </p:spPr>
        <p:txBody>
          <a:bodyPr vert="horz" lIns="91440" tIns="45720" rIns="91440" bIns="45720" rtlCol="0" anchor="ctr"/>
          <a:lstStyle>
            <a:lvl1pPr algn="l">
              <a:defRPr sz="800">
                <a:solidFill>
                  <a:schemeClr val="tx2">
                    <a:lumMod val="50000"/>
                    <a:lumOff val="50000"/>
                  </a:schemeClr>
                </a:solidFill>
              </a:defRPr>
            </a:lvl1pPr>
          </a:lstStyle>
          <a:p>
            <a:r>
              <a:rPr lang="en-US" dirty="0">
                <a:solidFill>
                  <a:srgbClr val="000000">
                    <a:lumMod val="50000"/>
                    <a:lumOff val="50000"/>
                  </a:srgbClr>
                </a:solidFill>
              </a:rPr>
              <a:t>© 2020-21</a:t>
            </a:r>
          </a:p>
        </p:txBody>
      </p:sp>
      <p:sp>
        <p:nvSpPr>
          <p:cNvPr id="5" name="Footer Placeholder 4"/>
          <p:cNvSpPr>
            <a:spLocks noGrp="1"/>
          </p:cNvSpPr>
          <p:nvPr>
            <p:ph type="ftr" sz="quarter" idx="3"/>
          </p:nvPr>
        </p:nvSpPr>
        <p:spPr>
          <a:xfrm>
            <a:off x="3124200" y="6598920"/>
            <a:ext cx="2895600" cy="182880"/>
          </a:xfrm>
          <a:prstGeom prst="rect">
            <a:avLst/>
          </a:prstGeom>
        </p:spPr>
        <p:txBody>
          <a:bodyPr vert="horz" lIns="91440" tIns="45720" rIns="91440" bIns="45720" rtlCol="0" anchor="ctr"/>
          <a:lstStyle>
            <a:lvl1pPr algn="ctr">
              <a:defRPr sz="800">
                <a:solidFill>
                  <a:schemeClr val="tx2">
                    <a:lumMod val="50000"/>
                    <a:lumOff val="50000"/>
                  </a:schemeClr>
                </a:solidFill>
              </a:defRPr>
            </a:lvl1pPr>
          </a:lstStyle>
          <a:p>
            <a:endParaRPr lang="en-US" dirty="0">
              <a:solidFill>
                <a:srgbClr val="000000">
                  <a:lumMod val="50000"/>
                  <a:lumOff val="50000"/>
                </a:srgbClr>
              </a:solidFill>
            </a:endParaRPr>
          </a:p>
        </p:txBody>
      </p:sp>
      <p:sp>
        <p:nvSpPr>
          <p:cNvPr id="6" name="Slide Number Placeholder 5"/>
          <p:cNvSpPr>
            <a:spLocks noGrp="1"/>
          </p:cNvSpPr>
          <p:nvPr>
            <p:ph type="sldNum" sz="quarter" idx="4"/>
          </p:nvPr>
        </p:nvSpPr>
        <p:spPr>
          <a:xfrm>
            <a:off x="6553200" y="6598920"/>
            <a:ext cx="2133600" cy="182880"/>
          </a:xfrm>
          <a:prstGeom prst="rect">
            <a:avLst/>
          </a:prstGeom>
        </p:spPr>
        <p:txBody>
          <a:bodyPr vert="horz" lIns="91440" tIns="45720" rIns="91440" bIns="45720" rtlCol="0" anchor="ctr"/>
          <a:lstStyle>
            <a:lvl1pPr algn="r">
              <a:defRPr sz="800">
                <a:solidFill>
                  <a:schemeClr val="tx2">
                    <a:lumMod val="50000"/>
                    <a:lumOff val="50000"/>
                  </a:schemeClr>
                </a:solidFill>
              </a:defRPr>
            </a:lvl1p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pic>
        <p:nvPicPr>
          <p:cNvPr id="8" name="Picture 7"/>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28600" y="286988"/>
            <a:ext cx="914400" cy="916063"/>
          </a:xfrm>
          <a:prstGeom prst="rect">
            <a:avLst/>
          </a:prstGeom>
        </p:spPr>
      </p:pic>
    </p:spTree>
    <p:extLst>
      <p:ext uri="{BB962C8B-B14F-4D97-AF65-F5344CB8AC3E}">
        <p14:creationId xmlns:p14="http://schemas.microsoft.com/office/powerpoint/2010/main" val="3621296143"/>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 id="2147484409" r:id="rId12"/>
    <p:sldLayoutId id="2147484410" r:id="rId13"/>
    <p:sldLayoutId id="2147484411" r:id="rId14"/>
    <p:sldLayoutId id="2147484412" r:id="rId15"/>
    <p:sldLayoutId id="2147484413" r:id="rId16"/>
    <p:sldLayoutId id="2147484414" r:id="rId17"/>
    <p:sldLayoutId id="2147484415" r:id="rId18"/>
    <p:sldLayoutId id="2147484416" r:id="rId19"/>
    <p:sldLayoutId id="2147484417" r:id="rId20"/>
    <p:sldLayoutId id="2147484418" r:id="rId21"/>
    <p:sldLayoutId id="2147484419" r:id="rId22"/>
    <p:sldLayoutId id="2147484420" r:id="rId23"/>
    <p:sldLayoutId id="2147484421" r:id="rId24"/>
    <p:sldLayoutId id="2147484422" r:id="rId25"/>
    <p:sldLayoutId id="2147484423" r:id="rId26"/>
    <p:sldLayoutId id="2147484424" r:id="rId27"/>
    <p:sldLayoutId id="2147484427" r:id="rId28"/>
    <p:sldLayoutId id="2147484428" r:id="rId29"/>
    <p:sldLayoutId id="2147484429" r:id="rId30"/>
    <p:sldLayoutId id="2147484430" r:id="rId31"/>
    <p:sldLayoutId id="2147484432" r:id="rId32"/>
  </p:sldLayoutIdLst>
  <p:hf hdr="0" ftr="0"/>
  <p:txStyles>
    <p:titleStyle>
      <a:lvl1pPr algn="l" defTabSz="914400" rtl="0" eaLnBrk="1" latinLnBrk="0" hangingPunct="1">
        <a:spcBef>
          <a:spcPts val="9"/>
        </a:spcBef>
        <a:spcAft>
          <a:spcPts val="9"/>
        </a:spcAft>
        <a:buNone/>
        <a:defRPr sz="3600" b="1" kern="1200" baseline="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200"/>
        </a:spcBef>
        <a:buFont typeface="Arial" panose="020B0604020202020204" pitchFamily="34" charset="0"/>
        <a:buChar char="•"/>
        <a:defRPr sz="32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Font typeface="Arial" panose="020B0604020202020204" pitchFamily="34" charset="0"/>
        <a:buChar char="•"/>
        <a:defRPr sz="2800" kern="1200">
          <a:solidFill>
            <a:schemeClr val="tx1"/>
          </a:solidFill>
          <a:latin typeface="+mn-lt"/>
          <a:ea typeface="+mn-ea"/>
          <a:cs typeface="+mn-cs"/>
        </a:defRPr>
      </a:lvl2pPr>
      <a:lvl3pPr marL="777240" indent="-182880" algn="l" defTabSz="914400" rtl="0" eaLnBrk="1" latinLnBrk="0" hangingPunct="1">
        <a:lnSpc>
          <a:spcPct val="90000"/>
        </a:lnSpc>
        <a:spcBef>
          <a:spcPts val="1200"/>
        </a:spcBef>
        <a:buFont typeface="Arial" panose="020B0604020202020204" pitchFamily="34" charset="0"/>
        <a:buChar char="•"/>
        <a:defRPr sz="2400" kern="1200">
          <a:solidFill>
            <a:schemeClr val="tx1"/>
          </a:solidFill>
          <a:latin typeface="+mn-lt"/>
          <a:ea typeface="+mn-ea"/>
          <a:cs typeface="+mn-cs"/>
        </a:defRPr>
      </a:lvl3pPr>
      <a:lvl4pPr marL="960120" indent="-18288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4pPr>
      <a:lvl5pPr marL="1143000" indent="-182880" algn="l" defTabSz="914400" rtl="0" eaLnBrk="1" latinLnBrk="0" hangingPunct="1">
        <a:lnSpc>
          <a:spcPct val="90000"/>
        </a:lnSpc>
        <a:spcBef>
          <a:spcPts val="12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guide id="3" pos="3840" userDrawn="1">
          <p15:clr>
            <a:srgbClr val="F26B43"/>
          </p15:clr>
        </p15:guide>
        <p15:guide id="4" pos="1920" userDrawn="1">
          <p15:clr>
            <a:srgbClr val="F26B43"/>
          </p15:clr>
        </p15:guide>
        <p15:guide id="5" orient="horz" pos="2880" userDrawn="1">
          <p15:clr>
            <a:srgbClr val="F26B43"/>
          </p15:clr>
        </p15:guide>
        <p15:guide id="6" orient="horz" pos="864"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7066" y="288985"/>
            <a:ext cx="8678333" cy="854015"/>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28600" y="1366999"/>
            <a:ext cx="8686800" cy="5186201"/>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8600" y="6562725"/>
            <a:ext cx="1828800" cy="304800"/>
          </a:xfrm>
          <a:prstGeom prst="rect">
            <a:avLst/>
          </a:prstGeom>
        </p:spPr>
        <p:txBody>
          <a:bodyPr vert="horz" lIns="91440" tIns="45720" rIns="91440" bIns="45720" rtlCol="0" anchor="ctr"/>
          <a:lstStyle>
            <a:lvl1pPr algn="l">
              <a:defRPr sz="800">
                <a:solidFill>
                  <a:schemeClr val="bg1">
                    <a:lumMod val="75000"/>
                  </a:schemeClr>
                </a:solidFill>
              </a:defRPr>
            </a:lvl1pPr>
          </a:lstStyle>
          <a:p>
            <a:r>
              <a:rPr lang="en-US" dirty="0">
                <a:solidFill>
                  <a:srgbClr val="FFFFFF">
                    <a:lumMod val="75000"/>
                  </a:srgbClr>
                </a:solidFill>
              </a:rPr>
              <a:t>© 2020-21</a:t>
            </a:r>
          </a:p>
        </p:txBody>
      </p:sp>
      <p:sp>
        <p:nvSpPr>
          <p:cNvPr id="6" name="Slide Number Placeholder 5"/>
          <p:cNvSpPr>
            <a:spLocks noGrp="1"/>
          </p:cNvSpPr>
          <p:nvPr>
            <p:ph type="sldNum" sz="quarter" idx="4"/>
          </p:nvPr>
        </p:nvSpPr>
        <p:spPr>
          <a:xfrm>
            <a:off x="8549640" y="6553200"/>
            <a:ext cx="365760" cy="228600"/>
          </a:xfrm>
          <a:prstGeom prst="rect">
            <a:avLst/>
          </a:prstGeom>
        </p:spPr>
        <p:txBody>
          <a:bodyPr vert="horz" lIns="91440" tIns="45720" rIns="91440" bIns="45720" rtlCol="0" anchor="ctr"/>
          <a:lstStyle>
            <a:lvl1pPr algn="r">
              <a:defRPr sz="800">
                <a:solidFill>
                  <a:schemeClr val="bg1">
                    <a:lumMod val="75000"/>
                  </a:schemeClr>
                </a:solidFill>
              </a:defRPr>
            </a:lvl1p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grpSp>
        <p:nvGrpSpPr>
          <p:cNvPr id="11" name="Group 10">
            <a:extLst>
              <a:ext uri="{FF2B5EF4-FFF2-40B4-BE49-F238E27FC236}">
                <a16:creationId xmlns="" xmlns:a16="http://schemas.microsoft.com/office/drawing/2014/main" id="{4D7C6C9B-2984-4B4C-A0C1-CB8DADC01A35}"/>
              </a:ext>
            </a:extLst>
          </p:cNvPr>
          <p:cNvGrpSpPr/>
          <p:nvPr userDrawn="1"/>
        </p:nvGrpSpPr>
        <p:grpSpPr>
          <a:xfrm>
            <a:off x="-1905000" y="-304800"/>
            <a:ext cx="1650858" cy="7162800"/>
            <a:chOff x="-1905000" y="-304800"/>
            <a:chExt cx="1650858" cy="7162800"/>
          </a:xfrm>
        </p:grpSpPr>
        <p:pic>
          <p:nvPicPr>
            <p:cNvPr id="9" name="Picture 8" descr="A screenshot of a cell phone&#10;&#10;Description automatically generated">
              <a:extLst>
                <a:ext uri="{FF2B5EF4-FFF2-40B4-BE49-F238E27FC236}">
                  <a16:creationId xmlns="" xmlns:a16="http://schemas.microsoft.com/office/drawing/2014/main" id="{ED0FEC5C-C66A-499D-9648-22978048298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905000" y="-304800"/>
              <a:ext cx="1650858" cy="6858000"/>
            </a:xfrm>
            <a:prstGeom prst="rect">
              <a:avLst/>
            </a:prstGeom>
          </p:spPr>
        </p:pic>
        <p:sp>
          <p:nvSpPr>
            <p:cNvPr id="10" name="Rectangle 9">
              <a:extLst>
                <a:ext uri="{FF2B5EF4-FFF2-40B4-BE49-F238E27FC236}">
                  <a16:creationId xmlns="" xmlns:a16="http://schemas.microsoft.com/office/drawing/2014/main" id="{47663153-0006-4CF5-9A4E-7D3179107FEA}"/>
                </a:ext>
              </a:extLst>
            </p:cNvPr>
            <p:cNvSpPr/>
            <p:nvPr userDrawn="1"/>
          </p:nvSpPr>
          <p:spPr>
            <a:xfrm>
              <a:off x="-1752600" y="6477000"/>
              <a:ext cx="1371600" cy="381000"/>
            </a:xfrm>
            <a:prstGeom prst="rect">
              <a:avLst/>
            </a:prstGeom>
            <a:solidFill>
              <a:srgbClr val="E5C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544C26"/>
                  </a:solidFill>
                </a:rPr>
                <a:t>Cover</a:t>
              </a:r>
              <a:br>
                <a:rPr lang="en-US" sz="1200" dirty="0">
                  <a:solidFill>
                    <a:srgbClr val="544C26"/>
                  </a:solidFill>
                </a:rPr>
              </a:br>
              <a:r>
                <a:rPr lang="en-US" sz="1200" dirty="0">
                  <a:solidFill>
                    <a:srgbClr val="544C26"/>
                  </a:solidFill>
                </a:rPr>
                <a:t>229 202 135</a:t>
              </a:r>
            </a:p>
          </p:txBody>
        </p:sp>
      </p:grpSp>
    </p:spTree>
    <p:extLst>
      <p:ext uri="{BB962C8B-B14F-4D97-AF65-F5344CB8AC3E}">
        <p14:creationId xmlns:p14="http://schemas.microsoft.com/office/powerpoint/2010/main" val="656550272"/>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45" r:id="rId12"/>
    <p:sldLayoutId id="2147484446" r:id="rId13"/>
    <p:sldLayoutId id="2147484447" r:id="rId14"/>
    <p:sldLayoutId id="2147484448" r:id="rId15"/>
    <p:sldLayoutId id="2147484449" r:id="rId16"/>
    <p:sldLayoutId id="2147484450" r:id="rId17"/>
    <p:sldLayoutId id="2147484451" r:id="rId18"/>
    <p:sldLayoutId id="2147484452" r:id="rId19"/>
    <p:sldLayoutId id="2147484453" r:id="rId20"/>
  </p:sldLayoutIdLst>
  <p:hf hdr="0" ft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0"/>
        </a:spcAft>
        <a:buSzPct val="80000"/>
        <a:buFont typeface="Arial" pitchFamily="34" charset="0"/>
        <a:buChar char="•"/>
        <a:defRPr sz="32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spcAft>
          <a:spcPts val="0"/>
        </a:spcAft>
        <a:buSzPct val="80000"/>
        <a:buFont typeface="Arial" pitchFamily="34" charset="0"/>
        <a:buChar char="•"/>
        <a:defRPr sz="2800" kern="1200">
          <a:solidFill>
            <a:schemeClr val="tx1"/>
          </a:solidFill>
          <a:latin typeface="+mn-lt"/>
          <a:ea typeface="+mn-ea"/>
          <a:cs typeface="+mn-cs"/>
        </a:defRPr>
      </a:lvl2pPr>
      <a:lvl3pPr marL="777240" indent="-182880" algn="l" defTabSz="914400" rtl="0" eaLnBrk="1" latinLnBrk="0" hangingPunct="1">
        <a:lnSpc>
          <a:spcPct val="90000"/>
        </a:lnSpc>
        <a:spcBef>
          <a:spcPts val="1000"/>
        </a:spcBef>
        <a:spcAft>
          <a:spcPts val="0"/>
        </a:spcAft>
        <a:buSzPct val="80000"/>
        <a:buFont typeface="Arial" pitchFamily="34" charset="0"/>
        <a:buChar char="•"/>
        <a:defRPr sz="24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spcAft>
          <a:spcPts val="0"/>
        </a:spcAft>
        <a:buSzPct val="80000"/>
        <a:buFont typeface="Arial" pitchFamily="34" charset="0"/>
        <a:buChar char="•"/>
        <a:defRPr sz="20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spcAft>
          <a:spcPts val="0"/>
        </a:spcAft>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3840" userDrawn="1">
          <p15:clr>
            <a:srgbClr val="F26B43"/>
          </p15:clr>
        </p15:guide>
        <p15:guide id="2" pos="144" userDrawn="1">
          <p15:clr>
            <a:srgbClr val="F26B43"/>
          </p15:clr>
        </p15:guide>
        <p15:guide id="3" pos="5616" userDrawn="1">
          <p15:clr>
            <a:srgbClr val="F26B43"/>
          </p15:clr>
        </p15:guide>
        <p15:guide id="4" pos="1920" userDrawn="1">
          <p15:clr>
            <a:srgbClr val="F26B43"/>
          </p15:clr>
        </p15:guide>
        <p15:guide id="5" orient="horz" pos="2160" userDrawn="1">
          <p15:clr>
            <a:srgbClr val="F26B43"/>
          </p15:clr>
        </p15:guide>
        <p15:guide id="6" pos="2880" userDrawn="1">
          <p15:clr>
            <a:srgbClr val="F26B43"/>
          </p15:clr>
        </p15:guide>
        <p15:guide id="7" orient="horz" pos="720" userDrawn="1">
          <p15:clr>
            <a:srgbClr val="F26B43"/>
          </p15:clr>
        </p15:guide>
        <p15:guide id="8" orient="horz" pos="864" userDrawn="1">
          <p15:clr>
            <a:srgbClr val="F26B43"/>
          </p15:clr>
        </p15:guide>
        <p15:guide id="9" orient="horz" pos="4128" userDrawn="1">
          <p15:clr>
            <a:srgbClr val="F26B43"/>
          </p15:clr>
        </p15:guide>
        <p15:guide id="10" orient="horz" pos="3120" userDrawn="1">
          <p15:clr>
            <a:srgbClr val="F26B43"/>
          </p15:clr>
        </p15:guide>
        <p15:guide id="11" orient="horz" pos="1200"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7066" y="288985"/>
            <a:ext cx="8678333" cy="854015"/>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28600" y="1366999"/>
            <a:ext cx="8686800" cy="5186201"/>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8600" y="6562725"/>
            <a:ext cx="1828800" cy="304800"/>
          </a:xfrm>
          <a:prstGeom prst="rect">
            <a:avLst/>
          </a:prstGeom>
        </p:spPr>
        <p:txBody>
          <a:bodyPr vert="horz" lIns="91440" tIns="45720" rIns="91440" bIns="45720" rtlCol="0" anchor="ctr"/>
          <a:lstStyle>
            <a:lvl1pPr algn="l">
              <a:defRPr sz="800">
                <a:solidFill>
                  <a:schemeClr val="bg1">
                    <a:lumMod val="75000"/>
                  </a:schemeClr>
                </a:solidFill>
              </a:defRPr>
            </a:lvl1pPr>
          </a:lstStyle>
          <a:p>
            <a:r>
              <a:rPr lang="en-US" dirty="0">
                <a:solidFill>
                  <a:srgbClr val="FFFFFF">
                    <a:lumMod val="75000"/>
                  </a:srgbClr>
                </a:solidFill>
              </a:rPr>
              <a:t>© 2020-21</a:t>
            </a:r>
          </a:p>
        </p:txBody>
      </p:sp>
      <p:sp>
        <p:nvSpPr>
          <p:cNvPr id="6" name="Slide Number Placeholder 5"/>
          <p:cNvSpPr>
            <a:spLocks noGrp="1"/>
          </p:cNvSpPr>
          <p:nvPr>
            <p:ph type="sldNum" sz="quarter" idx="4"/>
          </p:nvPr>
        </p:nvSpPr>
        <p:spPr>
          <a:xfrm>
            <a:off x="8549640" y="6553200"/>
            <a:ext cx="365760" cy="228600"/>
          </a:xfrm>
          <a:prstGeom prst="rect">
            <a:avLst/>
          </a:prstGeom>
        </p:spPr>
        <p:txBody>
          <a:bodyPr vert="horz" lIns="91440" tIns="45720" rIns="91440" bIns="45720" rtlCol="0" anchor="ctr"/>
          <a:lstStyle>
            <a:lvl1pPr algn="r">
              <a:defRPr sz="800">
                <a:solidFill>
                  <a:schemeClr val="bg1">
                    <a:lumMod val="75000"/>
                  </a:schemeClr>
                </a:solidFill>
              </a:defRPr>
            </a:lvl1p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grpSp>
        <p:nvGrpSpPr>
          <p:cNvPr id="11" name="Group 10">
            <a:extLst>
              <a:ext uri="{FF2B5EF4-FFF2-40B4-BE49-F238E27FC236}">
                <a16:creationId xmlns="" xmlns:a16="http://schemas.microsoft.com/office/drawing/2014/main" id="{4D7C6C9B-2984-4B4C-A0C1-CB8DADC01A35}"/>
              </a:ext>
            </a:extLst>
          </p:cNvPr>
          <p:cNvGrpSpPr/>
          <p:nvPr userDrawn="1"/>
        </p:nvGrpSpPr>
        <p:grpSpPr>
          <a:xfrm>
            <a:off x="-1905000" y="-304800"/>
            <a:ext cx="1650858" cy="7162800"/>
            <a:chOff x="-1905000" y="-304800"/>
            <a:chExt cx="1650858" cy="7162800"/>
          </a:xfrm>
        </p:grpSpPr>
        <p:pic>
          <p:nvPicPr>
            <p:cNvPr id="9" name="Picture 8" descr="A screenshot of a cell phone&#10;&#10;Description automatically generated">
              <a:extLst>
                <a:ext uri="{FF2B5EF4-FFF2-40B4-BE49-F238E27FC236}">
                  <a16:creationId xmlns="" xmlns:a16="http://schemas.microsoft.com/office/drawing/2014/main" id="{ED0FEC5C-C66A-499D-9648-229780482981}"/>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905000" y="-304800"/>
              <a:ext cx="1650858" cy="6858000"/>
            </a:xfrm>
            <a:prstGeom prst="rect">
              <a:avLst/>
            </a:prstGeom>
          </p:spPr>
        </p:pic>
        <p:sp>
          <p:nvSpPr>
            <p:cNvPr id="10" name="Rectangle 9">
              <a:extLst>
                <a:ext uri="{FF2B5EF4-FFF2-40B4-BE49-F238E27FC236}">
                  <a16:creationId xmlns="" xmlns:a16="http://schemas.microsoft.com/office/drawing/2014/main" id="{47663153-0006-4CF5-9A4E-7D3179107FEA}"/>
                </a:ext>
              </a:extLst>
            </p:cNvPr>
            <p:cNvSpPr/>
            <p:nvPr userDrawn="1"/>
          </p:nvSpPr>
          <p:spPr>
            <a:xfrm>
              <a:off x="-1752600" y="6477000"/>
              <a:ext cx="1371600" cy="381000"/>
            </a:xfrm>
            <a:prstGeom prst="rect">
              <a:avLst/>
            </a:prstGeom>
            <a:solidFill>
              <a:srgbClr val="E5C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544C26"/>
                  </a:solidFill>
                </a:rPr>
                <a:t>Cover</a:t>
              </a:r>
              <a:br>
                <a:rPr lang="en-US" sz="1200" dirty="0">
                  <a:solidFill>
                    <a:srgbClr val="544C26"/>
                  </a:solidFill>
                </a:rPr>
              </a:br>
              <a:r>
                <a:rPr lang="en-US" sz="1200" dirty="0">
                  <a:solidFill>
                    <a:srgbClr val="544C26"/>
                  </a:solidFill>
                </a:rPr>
                <a:t>229 202 135</a:t>
              </a:r>
            </a:p>
          </p:txBody>
        </p:sp>
      </p:grpSp>
    </p:spTree>
    <p:extLst>
      <p:ext uri="{BB962C8B-B14F-4D97-AF65-F5344CB8AC3E}">
        <p14:creationId xmlns:p14="http://schemas.microsoft.com/office/powerpoint/2010/main" val="1771278316"/>
      </p:ext>
    </p:extLst>
  </p:cSld>
  <p:clrMap bg1="lt1" tx1="dk1" bg2="lt2" tx2="dk2" accent1="accent1" accent2="accent2" accent3="accent3" accent4="accent4" accent5="accent5" accent6="accent6" hlink="hlink" folHlink="folHlink"/>
  <p:sldLayoutIdLst>
    <p:sldLayoutId id="2147484456" r:id="rId1"/>
    <p:sldLayoutId id="2147484457" r:id="rId2"/>
    <p:sldLayoutId id="2147484458" r:id="rId3"/>
    <p:sldLayoutId id="2147484459" r:id="rId4"/>
    <p:sldLayoutId id="2147484460" r:id="rId5"/>
    <p:sldLayoutId id="2147484461" r:id="rId6"/>
    <p:sldLayoutId id="2147484462" r:id="rId7"/>
    <p:sldLayoutId id="2147484463" r:id="rId8"/>
    <p:sldLayoutId id="2147484464" r:id="rId9"/>
    <p:sldLayoutId id="2147484465" r:id="rId10"/>
    <p:sldLayoutId id="2147484466" r:id="rId11"/>
    <p:sldLayoutId id="2147484467" r:id="rId12"/>
    <p:sldLayoutId id="2147484468" r:id="rId13"/>
    <p:sldLayoutId id="2147484469" r:id="rId14"/>
    <p:sldLayoutId id="2147484470" r:id="rId15"/>
    <p:sldLayoutId id="2147484471" r:id="rId16"/>
    <p:sldLayoutId id="2147484472" r:id="rId17"/>
    <p:sldLayoutId id="2147484473" r:id="rId18"/>
    <p:sldLayoutId id="2147484474" r:id="rId19"/>
    <p:sldLayoutId id="2147484475" r:id="rId20"/>
    <p:sldLayoutId id="2147484476" r:id="rId21"/>
    <p:sldLayoutId id="2147484477" r:id="rId22"/>
    <p:sldLayoutId id="2147484478" r:id="rId23"/>
  </p:sldLayoutIdLst>
  <p:hf hdr="0" ft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0"/>
        </a:spcAft>
        <a:buSzPct val="80000"/>
        <a:buFont typeface="Arial" pitchFamily="34" charset="0"/>
        <a:buChar char="•"/>
        <a:defRPr sz="32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spcAft>
          <a:spcPts val="0"/>
        </a:spcAft>
        <a:buSzPct val="80000"/>
        <a:buFont typeface="Arial" pitchFamily="34" charset="0"/>
        <a:buChar char="•"/>
        <a:defRPr sz="2800" kern="1200">
          <a:solidFill>
            <a:schemeClr val="tx1"/>
          </a:solidFill>
          <a:latin typeface="+mn-lt"/>
          <a:ea typeface="+mn-ea"/>
          <a:cs typeface="+mn-cs"/>
        </a:defRPr>
      </a:lvl2pPr>
      <a:lvl3pPr marL="777240" indent="-182880" algn="l" defTabSz="914400" rtl="0" eaLnBrk="1" latinLnBrk="0" hangingPunct="1">
        <a:lnSpc>
          <a:spcPct val="90000"/>
        </a:lnSpc>
        <a:spcBef>
          <a:spcPts val="1000"/>
        </a:spcBef>
        <a:spcAft>
          <a:spcPts val="0"/>
        </a:spcAft>
        <a:buSzPct val="80000"/>
        <a:buFont typeface="Arial" pitchFamily="34" charset="0"/>
        <a:buChar char="•"/>
        <a:defRPr sz="24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spcAft>
          <a:spcPts val="0"/>
        </a:spcAft>
        <a:buSzPct val="80000"/>
        <a:buFont typeface="Arial" pitchFamily="34" charset="0"/>
        <a:buChar char="•"/>
        <a:defRPr sz="20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spcAft>
          <a:spcPts val="0"/>
        </a:spcAft>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3840" userDrawn="1">
          <p15:clr>
            <a:srgbClr val="F26B43"/>
          </p15:clr>
        </p15:guide>
        <p15:guide id="2" pos="144" userDrawn="1">
          <p15:clr>
            <a:srgbClr val="F26B43"/>
          </p15:clr>
        </p15:guide>
        <p15:guide id="3" pos="5616" userDrawn="1">
          <p15:clr>
            <a:srgbClr val="F26B43"/>
          </p15:clr>
        </p15:guide>
        <p15:guide id="4" pos="1920" userDrawn="1">
          <p15:clr>
            <a:srgbClr val="F26B43"/>
          </p15:clr>
        </p15:guide>
        <p15:guide id="5" orient="horz" pos="2160" userDrawn="1">
          <p15:clr>
            <a:srgbClr val="F26B43"/>
          </p15:clr>
        </p15:guide>
        <p15:guide id="6" pos="2880" userDrawn="1">
          <p15:clr>
            <a:srgbClr val="F26B43"/>
          </p15:clr>
        </p15:guide>
        <p15:guide id="7" orient="horz" pos="720" userDrawn="1">
          <p15:clr>
            <a:srgbClr val="F26B43"/>
          </p15:clr>
        </p15:guide>
        <p15:guide id="8" orient="horz" pos="864" userDrawn="1">
          <p15:clr>
            <a:srgbClr val="F26B43"/>
          </p15:clr>
        </p15:guide>
        <p15:guide id="9" orient="horz" pos="4128" userDrawn="1">
          <p15:clr>
            <a:srgbClr val="F26B43"/>
          </p15:clr>
        </p15:guide>
        <p15:guide id="10" orient="horz" pos="3120" userDrawn="1">
          <p15:clr>
            <a:srgbClr val="F26B43"/>
          </p15:clr>
        </p15:guide>
        <p15:guide id="11" orient="horz" pos="1200"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71500" y="436602"/>
            <a:ext cx="8001000" cy="553998"/>
          </a:xfrm>
          <a:prstGeom prst="rect">
            <a:avLst/>
          </a:prstGeom>
        </p:spPr>
        <p:txBody>
          <a:bodyPr wrap="square" lIns="0" tIns="0" rIns="0" bIns="0">
            <a:spAutoFit/>
          </a:bodyPr>
          <a:lstStyle>
            <a:lvl1pPr>
              <a:defRPr sz="3600" b="1" i="0">
                <a:solidFill>
                  <a:srgbClr val="002060"/>
                </a:solidFill>
                <a:latin typeface="Calibri"/>
                <a:cs typeface="Calibri"/>
              </a:defRPr>
            </a:lvl1pPr>
          </a:lstStyle>
          <a:p>
            <a:endParaRPr dirty="0"/>
          </a:p>
        </p:txBody>
      </p:sp>
      <p:sp>
        <p:nvSpPr>
          <p:cNvPr id="8" name="TextBox 7"/>
          <p:cNvSpPr txBox="1"/>
          <p:nvPr userDrawn="1"/>
        </p:nvSpPr>
        <p:spPr>
          <a:xfrm>
            <a:off x="7467600" y="6400800"/>
            <a:ext cx="1219200" cy="369332"/>
          </a:xfrm>
          <a:prstGeom prst="rect">
            <a:avLst/>
          </a:prstGeom>
          <a:noFill/>
        </p:spPr>
        <p:txBody>
          <a:bodyPr wrap="square" rtlCol="0">
            <a:spAutoFit/>
          </a:bodyPr>
          <a:lstStyle/>
          <a:p>
            <a:pPr algn="r"/>
            <a:r>
              <a:rPr lang="en-US" sz="900" dirty="0">
                <a:solidFill>
                  <a:srgbClr val="1F497D"/>
                </a:solidFill>
                <a:cs typeface="Arial"/>
              </a:rPr>
              <a:t>ACS WASC ©2019</a:t>
            </a:r>
            <a:r>
              <a:rPr lang="en-US" sz="900" dirty="0">
                <a:solidFill>
                  <a:srgbClr val="1F497D"/>
                </a:solidFill>
              </a:rPr>
              <a:t/>
            </a:r>
            <a:br>
              <a:rPr lang="en-US" sz="900" dirty="0">
                <a:solidFill>
                  <a:srgbClr val="1F497D"/>
                </a:solidFill>
              </a:rPr>
            </a:br>
            <a:fld id="{DB8FEAEE-4007-4EB3-AD74-2A75D0636849}" type="slidenum">
              <a:rPr lang="en-US" sz="900" smtClean="0">
                <a:solidFill>
                  <a:srgbClr val="1F497D"/>
                </a:solidFill>
              </a:rPr>
              <a:pPr algn="r"/>
              <a:t>‹#›</a:t>
            </a:fld>
            <a:endParaRPr lang="en-US" sz="900" dirty="0">
              <a:solidFill>
                <a:srgbClr val="1F497D"/>
              </a:solidFill>
            </a:endParaRPr>
          </a:p>
        </p:txBody>
      </p:sp>
      <p:pic>
        <p:nvPicPr>
          <p:cNvPr id="9" name="Picture 2" descr="S:\PUBLICATIONS\LOGOS AND SIGNATURES\Logos\OFFICIAL ACS WASC LOGOS-NEW\2019 Logo\wascLOGOrgbTAG.jp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457200" y="6309360"/>
            <a:ext cx="1562011" cy="39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904296"/>
      </p:ext>
    </p:extLst>
  </p:cSld>
  <p:clrMap bg1="lt1" tx1="dk1" bg2="lt2" tx2="dk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Lst>
  <p:txStyles>
    <p:titleStyle>
      <a:lvl1pPr algn="ct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7066" y="288985"/>
            <a:ext cx="8678333" cy="854015"/>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28600" y="1366999"/>
            <a:ext cx="8686800" cy="5186201"/>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8600" y="6562725"/>
            <a:ext cx="1828800" cy="304800"/>
          </a:xfrm>
          <a:prstGeom prst="rect">
            <a:avLst/>
          </a:prstGeom>
        </p:spPr>
        <p:txBody>
          <a:bodyPr vert="horz" lIns="91440" tIns="45720" rIns="91440" bIns="45720" rtlCol="0" anchor="ctr"/>
          <a:lstStyle>
            <a:lvl1pPr algn="l">
              <a:defRPr sz="800">
                <a:solidFill>
                  <a:schemeClr val="bg1">
                    <a:lumMod val="75000"/>
                  </a:schemeClr>
                </a:solidFill>
              </a:defRPr>
            </a:lvl1pPr>
          </a:lstStyle>
          <a:p>
            <a:r>
              <a:rPr lang="en-US" dirty="0">
                <a:solidFill>
                  <a:srgbClr val="FFFFFF">
                    <a:lumMod val="75000"/>
                  </a:srgbClr>
                </a:solidFill>
              </a:rPr>
              <a:t>© 2020-21</a:t>
            </a:r>
          </a:p>
        </p:txBody>
      </p:sp>
      <p:sp>
        <p:nvSpPr>
          <p:cNvPr id="6" name="Slide Number Placeholder 5"/>
          <p:cNvSpPr>
            <a:spLocks noGrp="1"/>
          </p:cNvSpPr>
          <p:nvPr>
            <p:ph type="sldNum" sz="quarter" idx="4"/>
          </p:nvPr>
        </p:nvSpPr>
        <p:spPr>
          <a:xfrm>
            <a:off x="8549640" y="6553200"/>
            <a:ext cx="365760" cy="228600"/>
          </a:xfrm>
          <a:prstGeom prst="rect">
            <a:avLst/>
          </a:prstGeom>
        </p:spPr>
        <p:txBody>
          <a:bodyPr vert="horz" lIns="91440" tIns="45720" rIns="91440" bIns="45720" rtlCol="0" anchor="ctr"/>
          <a:lstStyle>
            <a:lvl1pPr algn="r">
              <a:defRPr sz="800">
                <a:solidFill>
                  <a:schemeClr val="bg1">
                    <a:lumMod val="75000"/>
                  </a:schemeClr>
                </a:solidFill>
              </a:defRPr>
            </a:lvl1p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grpSp>
        <p:nvGrpSpPr>
          <p:cNvPr id="11" name="Group 10">
            <a:extLst>
              <a:ext uri="{FF2B5EF4-FFF2-40B4-BE49-F238E27FC236}">
                <a16:creationId xmlns="" xmlns:a16="http://schemas.microsoft.com/office/drawing/2014/main" id="{4D7C6C9B-2984-4B4C-A0C1-CB8DADC01A35}"/>
              </a:ext>
            </a:extLst>
          </p:cNvPr>
          <p:cNvGrpSpPr/>
          <p:nvPr userDrawn="1"/>
        </p:nvGrpSpPr>
        <p:grpSpPr>
          <a:xfrm>
            <a:off x="-1905000" y="-304800"/>
            <a:ext cx="1650858" cy="7162800"/>
            <a:chOff x="-1905000" y="-304800"/>
            <a:chExt cx="1650858" cy="7162800"/>
          </a:xfrm>
        </p:grpSpPr>
        <p:pic>
          <p:nvPicPr>
            <p:cNvPr id="9" name="Picture 8" descr="A screenshot of a cell phone&#10;&#10;Description automatically generated">
              <a:extLst>
                <a:ext uri="{FF2B5EF4-FFF2-40B4-BE49-F238E27FC236}">
                  <a16:creationId xmlns="" xmlns:a16="http://schemas.microsoft.com/office/drawing/2014/main" id="{ED0FEC5C-C66A-499D-9648-22978048298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905000" y="-304800"/>
              <a:ext cx="1650858" cy="6858000"/>
            </a:xfrm>
            <a:prstGeom prst="rect">
              <a:avLst/>
            </a:prstGeom>
          </p:spPr>
        </p:pic>
        <p:sp>
          <p:nvSpPr>
            <p:cNvPr id="10" name="Rectangle 9">
              <a:extLst>
                <a:ext uri="{FF2B5EF4-FFF2-40B4-BE49-F238E27FC236}">
                  <a16:creationId xmlns="" xmlns:a16="http://schemas.microsoft.com/office/drawing/2014/main" id="{47663153-0006-4CF5-9A4E-7D3179107FEA}"/>
                </a:ext>
              </a:extLst>
            </p:cNvPr>
            <p:cNvSpPr/>
            <p:nvPr userDrawn="1"/>
          </p:nvSpPr>
          <p:spPr>
            <a:xfrm>
              <a:off x="-1752600" y="6477000"/>
              <a:ext cx="1371600" cy="381000"/>
            </a:xfrm>
            <a:prstGeom prst="rect">
              <a:avLst/>
            </a:prstGeom>
            <a:solidFill>
              <a:srgbClr val="E5C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544C26"/>
                  </a:solidFill>
                </a:rPr>
                <a:t>Cover</a:t>
              </a:r>
              <a:br>
                <a:rPr lang="en-US" sz="1200" dirty="0">
                  <a:solidFill>
                    <a:srgbClr val="544C26"/>
                  </a:solidFill>
                </a:rPr>
              </a:br>
              <a:r>
                <a:rPr lang="en-US" sz="1200" dirty="0">
                  <a:solidFill>
                    <a:srgbClr val="544C26"/>
                  </a:solidFill>
                </a:rPr>
                <a:t>229 202 135</a:t>
              </a:r>
            </a:p>
          </p:txBody>
        </p:sp>
      </p:grpSp>
    </p:spTree>
    <p:extLst>
      <p:ext uri="{BB962C8B-B14F-4D97-AF65-F5344CB8AC3E}">
        <p14:creationId xmlns:p14="http://schemas.microsoft.com/office/powerpoint/2010/main" val="342375601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Lst>
  <p:hf hdr="0" ft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0"/>
        </a:spcAft>
        <a:buSzPct val="80000"/>
        <a:buFont typeface="Arial" pitchFamily="34" charset="0"/>
        <a:buChar char="•"/>
        <a:defRPr sz="32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spcAft>
          <a:spcPts val="0"/>
        </a:spcAft>
        <a:buSzPct val="80000"/>
        <a:buFont typeface="Arial" pitchFamily="34" charset="0"/>
        <a:buChar char="•"/>
        <a:defRPr sz="2800" kern="1200">
          <a:solidFill>
            <a:schemeClr val="tx1"/>
          </a:solidFill>
          <a:latin typeface="+mn-lt"/>
          <a:ea typeface="+mn-ea"/>
          <a:cs typeface="+mn-cs"/>
        </a:defRPr>
      </a:lvl2pPr>
      <a:lvl3pPr marL="777240" indent="-182880" algn="l" defTabSz="914400" rtl="0" eaLnBrk="1" latinLnBrk="0" hangingPunct="1">
        <a:lnSpc>
          <a:spcPct val="90000"/>
        </a:lnSpc>
        <a:spcBef>
          <a:spcPts val="1000"/>
        </a:spcBef>
        <a:spcAft>
          <a:spcPts val="0"/>
        </a:spcAft>
        <a:buSzPct val="80000"/>
        <a:buFont typeface="Arial" pitchFamily="34" charset="0"/>
        <a:buChar char="•"/>
        <a:defRPr sz="24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spcAft>
          <a:spcPts val="0"/>
        </a:spcAft>
        <a:buSzPct val="80000"/>
        <a:buFont typeface="Arial" pitchFamily="34" charset="0"/>
        <a:buChar char="•"/>
        <a:defRPr sz="20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spcAft>
          <a:spcPts val="0"/>
        </a:spcAft>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3840" userDrawn="1">
          <p15:clr>
            <a:srgbClr val="F26B43"/>
          </p15:clr>
        </p15:guide>
        <p15:guide id="2" pos="144" userDrawn="1">
          <p15:clr>
            <a:srgbClr val="F26B43"/>
          </p15:clr>
        </p15:guide>
        <p15:guide id="3" pos="5616" userDrawn="1">
          <p15:clr>
            <a:srgbClr val="F26B43"/>
          </p15:clr>
        </p15:guide>
        <p15:guide id="4" pos="1920" userDrawn="1">
          <p15:clr>
            <a:srgbClr val="F26B43"/>
          </p15:clr>
        </p15:guide>
        <p15:guide id="5" orient="horz" pos="2160" userDrawn="1">
          <p15:clr>
            <a:srgbClr val="F26B43"/>
          </p15:clr>
        </p15:guide>
        <p15:guide id="6" pos="2880" userDrawn="1">
          <p15:clr>
            <a:srgbClr val="F26B43"/>
          </p15:clr>
        </p15:guide>
        <p15:guide id="7" orient="horz" pos="720" userDrawn="1">
          <p15:clr>
            <a:srgbClr val="F26B43"/>
          </p15:clr>
        </p15:guide>
        <p15:guide id="8" orient="horz" pos="864" userDrawn="1">
          <p15:clr>
            <a:srgbClr val="F26B43"/>
          </p15:clr>
        </p15:guide>
        <p15:guide id="9" orient="horz" pos="4128" userDrawn="1">
          <p15:clr>
            <a:srgbClr val="F26B43"/>
          </p15:clr>
        </p15:guide>
        <p15:guide id="10" orient="horz" pos="3120" userDrawn="1">
          <p15:clr>
            <a:srgbClr val="F26B43"/>
          </p15:clr>
        </p15:guide>
        <p15:guide id="11" orient="horz" pos="120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96440" y="287819"/>
            <a:ext cx="6690360" cy="778981"/>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381000" y="1356360"/>
            <a:ext cx="8412480" cy="50444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598920"/>
            <a:ext cx="2133600" cy="182880"/>
          </a:xfrm>
          <a:prstGeom prst="rect">
            <a:avLst/>
          </a:prstGeom>
        </p:spPr>
        <p:txBody>
          <a:bodyPr vert="horz" lIns="91440" tIns="45720" rIns="91440" bIns="45720" rtlCol="0" anchor="ctr"/>
          <a:lstStyle>
            <a:lvl1pPr algn="l">
              <a:defRPr sz="800">
                <a:solidFill>
                  <a:schemeClr val="tx2">
                    <a:lumMod val="50000"/>
                    <a:lumOff val="50000"/>
                  </a:schemeClr>
                </a:solidFill>
              </a:defRPr>
            </a:lvl1pPr>
          </a:lstStyle>
          <a:p>
            <a:r>
              <a:rPr lang="en-US" dirty="0">
                <a:solidFill>
                  <a:srgbClr val="000000">
                    <a:lumMod val="50000"/>
                    <a:lumOff val="50000"/>
                  </a:srgbClr>
                </a:solidFill>
              </a:rPr>
              <a:t>© 2020-21</a:t>
            </a:r>
          </a:p>
        </p:txBody>
      </p:sp>
      <p:sp>
        <p:nvSpPr>
          <p:cNvPr id="5" name="Footer Placeholder 4"/>
          <p:cNvSpPr>
            <a:spLocks noGrp="1"/>
          </p:cNvSpPr>
          <p:nvPr>
            <p:ph type="ftr" sz="quarter" idx="3"/>
          </p:nvPr>
        </p:nvSpPr>
        <p:spPr>
          <a:xfrm>
            <a:off x="3124200" y="6598920"/>
            <a:ext cx="2895600" cy="182880"/>
          </a:xfrm>
          <a:prstGeom prst="rect">
            <a:avLst/>
          </a:prstGeom>
        </p:spPr>
        <p:txBody>
          <a:bodyPr vert="horz" lIns="91440" tIns="45720" rIns="91440" bIns="45720" rtlCol="0" anchor="ctr"/>
          <a:lstStyle>
            <a:lvl1pPr algn="ctr">
              <a:defRPr sz="800">
                <a:solidFill>
                  <a:schemeClr val="tx2">
                    <a:lumMod val="50000"/>
                    <a:lumOff val="50000"/>
                  </a:schemeClr>
                </a:solidFill>
              </a:defRPr>
            </a:lvl1pPr>
          </a:lstStyle>
          <a:p>
            <a:endParaRPr lang="en-US" dirty="0">
              <a:solidFill>
                <a:srgbClr val="000000">
                  <a:lumMod val="50000"/>
                  <a:lumOff val="50000"/>
                </a:srgbClr>
              </a:solidFill>
            </a:endParaRPr>
          </a:p>
        </p:txBody>
      </p:sp>
      <p:sp>
        <p:nvSpPr>
          <p:cNvPr id="6" name="Slide Number Placeholder 5"/>
          <p:cNvSpPr>
            <a:spLocks noGrp="1"/>
          </p:cNvSpPr>
          <p:nvPr>
            <p:ph type="sldNum" sz="quarter" idx="4"/>
          </p:nvPr>
        </p:nvSpPr>
        <p:spPr>
          <a:xfrm>
            <a:off x="6553200" y="6598920"/>
            <a:ext cx="2133600" cy="182880"/>
          </a:xfrm>
          <a:prstGeom prst="rect">
            <a:avLst/>
          </a:prstGeom>
        </p:spPr>
        <p:txBody>
          <a:bodyPr vert="horz" lIns="91440" tIns="45720" rIns="91440" bIns="45720" rtlCol="0" anchor="ctr"/>
          <a:lstStyle>
            <a:lvl1pPr algn="r">
              <a:defRPr sz="800">
                <a:solidFill>
                  <a:schemeClr val="tx2">
                    <a:lumMod val="50000"/>
                    <a:lumOff val="50000"/>
                  </a:schemeClr>
                </a:solidFill>
              </a:defRPr>
            </a:lvl1pPr>
          </a:lstStyle>
          <a:p>
            <a:fld id="{8C1A58C6-7010-4DE7-9CEF-CA763C69BBCB}"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pic>
        <p:nvPicPr>
          <p:cNvPr id="7" name="Picture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7160" y="418422"/>
            <a:ext cx="1767840" cy="495978"/>
          </a:xfrm>
          <a:prstGeom prst="rect">
            <a:avLst/>
          </a:prstGeom>
        </p:spPr>
      </p:pic>
    </p:spTree>
    <p:extLst>
      <p:ext uri="{BB962C8B-B14F-4D97-AF65-F5344CB8AC3E}">
        <p14:creationId xmlns:p14="http://schemas.microsoft.com/office/powerpoint/2010/main" val="1216041890"/>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19" r:id="rId14"/>
    <p:sldLayoutId id="2147484020" r:id="rId15"/>
  </p:sldLayoutIdLst>
  <p:hf hdr="0" ftr="0"/>
  <p:txStyles>
    <p:titleStyle>
      <a:lvl1pPr algn="l" defTabSz="914400" rtl="0" eaLnBrk="1" latinLnBrk="0" hangingPunct="1">
        <a:spcBef>
          <a:spcPts val="9"/>
        </a:spcBef>
        <a:spcAft>
          <a:spcPts val="9"/>
        </a:spcAft>
        <a:buNone/>
        <a:defRPr sz="3600" b="1" kern="1200" baseline="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200"/>
        </a:spcBef>
        <a:buFont typeface="Arial" panose="020B0604020202020204" pitchFamily="34" charset="0"/>
        <a:buChar char="•"/>
        <a:defRPr sz="3200" kern="1200">
          <a:solidFill>
            <a:schemeClr val="accent2"/>
          </a:solidFill>
          <a:latin typeface="+mn-lt"/>
          <a:ea typeface="+mn-ea"/>
          <a:cs typeface="+mn-cs"/>
        </a:defRPr>
      </a:lvl1pPr>
      <a:lvl2pPr marL="548640" indent="-228600" algn="l" defTabSz="914400" rtl="0" eaLnBrk="1" latinLnBrk="0" hangingPunct="1">
        <a:lnSpc>
          <a:spcPct val="90000"/>
        </a:lnSpc>
        <a:spcBef>
          <a:spcPts val="1200"/>
        </a:spcBef>
        <a:buFont typeface="Arial" panose="020B0604020202020204" pitchFamily="34" charset="0"/>
        <a:buChar char="•"/>
        <a:defRPr sz="2800" kern="1200">
          <a:solidFill>
            <a:schemeClr val="accent2"/>
          </a:solidFill>
          <a:latin typeface="+mn-lt"/>
          <a:ea typeface="+mn-ea"/>
          <a:cs typeface="+mn-cs"/>
        </a:defRPr>
      </a:lvl2pPr>
      <a:lvl3pPr marL="777240" indent="-182880" algn="l" defTabSz="914400" rtl="0" eaLnBrk="1" latinLnBrk="0" hangingPunct="1">
        <a:lnSpc>
          <a:spcPct val="90000"/>
        </a:lnSpc>
        <a:spcBef>
          <a:spcPts val="1200"/>
        </a:spcBef>
        <a:buFont typeface="Arial" panose="020B0604020202020204" pitchFamily="34" charset="0"/>
        <a:buChar char="•"/>
        <a:defRPr sz="2400" kern="1200">
          <a:solidFill>
            <a:schemeClr val="accent2"/>
          </a:solidFill>
          <a:latin typeface="+mn-lt"/>
          <a:ea typeface="+mn-ea"/>
          <a:cs typeface="+mn-cs"/>
        </a:defRPr>
      </a:lvl3pPr>
      <a:lvl4pPr marL="960120" indent="-182880" algn="l" defTabSz="914400" rtl="0" eaLnBrk="1" latinLnBrk="0" hangingPunct="1">
        <a:lnSpc>
          <a:spcPct val="90000"/>
        </a:lnSpc>
        <a:spcBef>
          <a:spcPts val="1200"/>
        </a:spcBef>
        <a:buFont typeface="Arial" panose="020B0604020202020204" pitchFamily="34" charset="0"/>
        <a:buChar char="•"/>
        <a:defRPr sz="2000" kern="1200">
          <a:solidFill>
            <a:schemeClr val="accent2"/>
          </a:solidFill>
          <a:latin typeface="+mn-lt"/>
          <a:ea typeface="+mn-ea"/>
          <a:cs typeface="+mn-cs"/>
        </a:defRPr>
      </a:lvl4pPr>
      <a:lvl5pPr marL="1143000" indent="-182880" algn="l" defTabSz="914400" rtl="0" eaLnBrk="1" latinLnBrk="0" hangingPunct="1">
        <a:lnSpc>
          <a:spcPct val="90000"/>
        </a:lnSpc>
        <a:spcBef>
          <a:spcPts val="1200"/>
        </a:spcBef>
        <a:buFont typeface="Arial" panose="020B0604020202020204" pitchFamily="34" charset="0"/>
        <a:buChar char="•"/>
        <a:defRPr sz="20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7066" y="288985"/>
            <a:ext cx="8678333" cy="854015"/>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28600" y="1366999"/>
            <a:ext cx="8686800" cy="518620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8600" y="6553200"/>
            <a:ext cx="1295400" cy="228600"/>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solidFill>
                  <a:srgbClr val="FFFFFF">
                    <a:lumMod val="65000"/>
                  </a:srgbClr>
                </a:solidFill>
              </a:rPr>
              <a:t>© 2020-21</a:t>
            </a:r>
          </a:p>
        </p:txBody>
      </p:sp>
      <p:sp>
        <p:nvSpPr>
          <p:cNvPr id="6" name="Slide Number Placeholder 5"/>
          <p:cNvSpPr>
            <a:spLocks noGrp="1"/>
          </p:cNvSpPr>
          <p:nvPr>
            <p:ph type="sldNum" sz="quarter" idx="4"/>
          </p:nvPr>
        </p:nvSpPr>
        <p:spPr>
          <a:xfrm>
            <a:off x="8549640" y="6553200"/>
            <a:ext cx="365760" cy="228600"/>
          </a:xfrm>
          <a:prstGeom prst="rect">
            <a:avLst/>
          </a:prstGeom>
        </p:spPr>
        <p:txBody>
          <a:bodyPr vert="horz" lIns="91440" tIns="45720" rIns="91440" bIns="45720" rtlCol="0" anchor="ctr"/>
          <a:lstStyle>
            <a:lvl1pPr algn="r">
              <a:defRPr sz="800">
                <a:solidFill>
                  <a:schemeClr val="bg1">
                    <a:lumMod val="75000"/>
                  </a:schemeClr>
                </a:solidFill>
              </a:defRPr>
            </a:lvl1p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pic>
        <p:nvPicPr>
          <p:cNvPr id="7" name="Picture 6" descr="A screenshot of a cell phone&#10;&#10;Description generated with very high confidence">
            <a:extLst>
              <a:ext uri="{FF2B5EF4-FFF2-40B4-BE49-F238E27FC236}">
                <a16:creationId xmlns="" xmlns:a16="http://schemas.microsoft.com/office/drawing/2014/main" id="{88823769-BB6A-4E06-B2E9-C76750FEE778}"/>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905000" y="11624"/>
            <a:ext cx="1645920" cy="6858000"/>
          </a:xfrm>
          <a:prstGeom prst="rect">
            <a:avLst/>
          </a:prstGeom>
        </p:spPr>
      </p:pic>
    </p:spTree>
    <p:extLst>
      <p:ext uri="{BB962C8B-B14F-4D97-AF65-F5344CB8AC3E}">
        <p14:creationId xmlns:p14="http://schemas.microsoft.com/office/powerpoint/2010/main" val="2340026801"/>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5" r:id="rId13"/>
    <p:sldLayoutId id="2147484106" r:id="rId14"/>
    <p:sldLayoutId id="2147484107" r:id="rId15"/>
    <p:sldLayoutId id="2147484108" r:id="rId16"/>
    <p:sldLayoutId id="2147484109" r:id="rId17"/>
    <p:sldLayoutId id="2147484110" r:id="rId18"/>
    <p:sldLayoutId id="2147484111" r:id="rId19"/>
    <p:sldLayoutId id="2147484112" r:id="rId20"/>
    <p:sldLayoutId id="2147484113" r:id="rId21"/>
    <p:sldLayoutId id="2147484114" r:id="rId22"/>
    <p:sldLayoutId id="2147484115" r:id="rId23"/>
    <p:sldLayoutId id="2147484116" r:id="rId24"/>
    <p:sldLayoutId id="2147484117" r:id="rId25"/>
    <p:sldLayoutId id="2147484118" r:id="rId26"/>
    <p:sldLayoutId id="2147484119" r:id="rId27"/>
    <p:sldLayoutId id="2147484120" r:id="rId28"/>
  </p:sldLayoutIdLst>
  <p:hf hdr="0" ft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0"/>
        </a:spcAft>
        <a:buSzPct val="80000"/>
        <a:buFont typeface="Arial" pitchFamily="34" charset="0"/>
        <a:buChar char="•"/>
        <a:defRPr sz="32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spcAft>
          <a:spcPts val="0"/>
        </a:spcAft>
        <a:buSzPct val="80000"/>
        <a:buFont typeface="Arial" pitchFamily="34" charset="0"/>
        <a:buChar char="•"/>
        <a:defRPr sz="2800" kern="1200">
          <a:solidFill>
            <a:schemeClr val="tx1"/>
          </a:solidFill>
          <a:latin typeface="+mn-lt"/>
          <a:ea typeface="+mn-ea"/>
          <a:cs typeface="+mn-cs"/>
        </a:defRPr>
      </a:lvl2pPr>
      <a:lvl3pPr marL="777240" indent="-182880" algn="l" defTabSz="914400" rtl="0" eaLnBrk="1" latinLnBrk="0" hangingPunct="1">
        <a:lnSpc>
          <a:spcPct val="90000"/>
        </a:lnSpc>
        <a:spcBef>
          <a:spcPts val="1000"/>
        </a:spcBef>
        <a:spcAft>
          <a:spcPts val="0"/>
        </a:spcAft>
        <a:buSzPct val="80000"/>
        <a:buFont typeface="Arial" pitchFamily="34" charset="0"/>
        <a:buChar char="•"/>
        <a:defRPr sz="24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spcAft>
          <a:spcPts val="0"/>
        </a:spcAft>
        <a:buSzPct val="80000"/>
        <a:buFont typeface="Arial" pitchFamily="34" charset="0"/>
        <a:buChar char="•"/>
        <a:defRPr sz="20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spcAft>
          <a:spcPts val="0"/>
        </a:spcAft>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3840" userDrawn="1">
          <p15:clr>
            <a:srgbClr val="F26B43"/>
          </p15:clr>
        </p15:guide>
        <p15:guide id="2" pos="144" userDrawn="1">
          <p15:clr>
            <a:srgbClr val="F26B43"/>
          </p15:clr>
        </p15:guide>
        <p15:guide id="3" pos="5616" userDrawn="1">
          <p15:clr>
            <a:srgbClr val="F26B43"/>
          </p15:clr>
        </p15:guide>
        <p15:guide id="4" pos="1920" userDrawn="1">
          <p15:clr>
            <a:srgbClr val="F26B43"/>
          </p15:clr>
        </p15:guide>
        <p15:guide id="5" orient="horz" pos="2160" userDrawn="1">
          <p15:clr>
            <a:srgbClr val="F26B43"/>
          </p15:clr>
        </p15:guide>
        <p15:guide id="6" pos="2880" userDrawn="1">
          <p15:clr>
            <a:srgbClr val="F26B43"/>
          </p15:clr>
        </p15:guide>
        <p15:guide id="7" orient="horz" pos="720" userDrawn="1">
          <p15:clr>
            <a:srgbClr val="F26B43"/>
          </p15:clr>
        </p15:guide>
        <p15:guide id="8" orient="horz" pos="864" userDrawn="1">
          <p15:clr>
            <a:srgbClr val="F26B43"/>
          </p15:clr>
        </p15:guide>
        <p15:guide id="9" orient="horz" pos="4128" userDrawn="1">
          <p15:clr>
            <a:srgbClr val="F26B43"/>
          </p15:clr>
        </p15:guide>
        <p15:guide id="10" orient="horz" pos="3120" userDrawn="1">
          <p15:clr>
            <a:srgbClr val="F26B43"/>
          </p15:clr>
        </p15:guide>
        <p15:guide id="11" orient="horz" pos="1200" userDrawn="1">
          <p15:clr>
            <a:srgbClr val="F26B43"/>
          </p15:clr>
        </p15:guide>
        <p15:guide id="12" orient="horz" pos="19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7066" y="288985"/>
            <a:ext cx="8678333" cy="854015"/>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28600" y="1366999"/>
            <a:ext cx="8686800" cy="5186201"/>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8600" y="6562725"/>
            <a:ext cx="1828800" cy="304800"/>
          </a:xfrm>
          <a:prstGeom prst="rect">
            <a:avLst/>
          </a:prstGeom>
        </p:spPr>
        <p:txBody>
          <a:bodyPr vert="horz" lIns="91440" tIns="45720" rIns="91440" bIns="45720" rtlCol="0" anchor="ctr"/>
          <a:lstStyle>
            <a:lvl1pPr algn="l">
              <a:defRPr sz="800">
                <a:solidFill>
                  <a:schemeClr val="bg1">
                    <a:lumMod val="75000"/>
                  </a:schemeClr>
                </a:solidFill>
              </a:defRPr>
            </a:lvl1pPr>
          </a:lstStyle>
          <a:p>
            <a:r>
              <a:rPr lang="en-US" dirty="0">
                <a:solidFill>
                  <a:srgbClr val="FFFFFF">
                    <a:lumMod val="75000"/>
                  </a:srgbClr>
                </a:solidFill>
              </a:rPr>
              <a:t>© 2020-21</a:t>
            </a:r>
          </a:p>
        </p:txBody>
      </p:sp>
      <p:sp>
        <p:nvSpPr>
          <p:cNvPr id="6" name="Slide Number Placeholder 5"/>
          <p:cNvSpPr>
            <a:spLocks noGrp="1"/>
          </p:cNvSpPr>
          <p:nvPr>
            <p:ph type="sldNum" sz="quarter" idx="4"/>
          </p:nvPr>
        </p:nvSpPr>
        <p:spPr>
          <a:xfrm>
            <a:off x="8549640" y="6553200"/>
            <a:ext cx="365760" cy="228600"/>
          </a:xfrm>
          <a:prstGeom prst="rect">
            <a:avLst/>
          </a:prstGeom>
        </p:spPr>
        <p:txBody>
          <a:bodyPr vert="horz" lIns="91440" tIns="45720" rIns="91440" bIns="45720" rtlCol="0" anchor="ctr"/>
          <a:lstStyle>
            <a:lvl1pPr algn="r">
              <a:defRPr sz="800">
                <a:solidFill>
                  <a:schemeClr val="bg1">
                    <a:lumMod val="75000"/>
                  </a:schemeClr>
                </a:solidFill>
              </a:defRPr>
            </a:lvl1p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grpSp>
        <p:nvGrpSpPr>
          <p:cNvPr id="11" name="Group 10">
            <a:extLst>
              <a:ext uri="{FF2B5EF4-FFF2-40B4-BE49-F238E27FC236}">
                <a16:creationId xmlns="" xmlns:a16="http://schemas.microsoft.com/office/drawing/2014/main" id="{4D7C6C9B-2984-4B4C-A0C1-CB8DADC01A35}"/>
              </a:ext>
            </a:extLst>
          </p:cNvPr>
          <p:cNvGrpSpPr/>
          <p:nvPr userDrawn="1"/>
        </p:nvGrpSpPr>
        <p:grpSpPr>
          <a:xfrm>
            <a:off x="-1905000" y="-304800"/>
            <a:ext cx="1650858" cy="7162800"/>
            <a:chOff x="-1905000" y="-304800"/>
            <a:chExt cx="1650858" cy="7162800"/>
          </a:xfrm>
        </p:grpSpPr>
        <p:pic>
          <p:nvPicPr>
            <p:cNvPr id="9" name="Picture 8" descr="A screenshot of a cell phone&#10;&#10;Description automatically generated">
              <a:extLst>
                <a:ext uri="{FF2B5EF4-FFF2-40B4-BE49-F238E27FC236}">
                  <a16:creationId xmlns="" xmlns:a16="http://schemas.microsoft.com/office/drawing/2014/main" id="{ED0FEC5C-C66A-499D-9648-229780482981}"/>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905000" y="-304800"/>
              <a:ext cx="1650858" cy="6858000"/>
            </a:xfrm>
            <a:prstGeom prst="rect">
              <a:avLst/>
            </a:prstGeom>
          </p:spPr>
        </p:pic>
        <p:sp>
          <p:nvSpPr>
            <p:cNvPr id="10" name="Rectangle 9">
              <a:extLst>
                <a:ext uri="{FF2B5EF4-FFF2-40B4-BE49-F238E27FC236}">
                  <a16:creationId xmlns="" xmlns:a16="http://schemas.microsoft.com/office/drawing/2014/main" id="{47663153-0006-4CF5-9A4E-7D3179107FEA}"/>
                </a:ext>
              </a:extLst>
            </p:cNvPr>
            <p:cNvSpPr/>
            <p:nvPr userDrawn="1"/>
          </p:nvSpPr>
          <p:spPr>
            <a:xfrm>
              <a:off x="-1752600" y="6477000"/>
              <a:ext cx="1371600" cy="381000"/>
            </a:xfrm>
            <a:prstGeom prst="rect">
              <a:avLst/>
            </a:prstGeom>
            <a:solidFill>
              <a:srgbClr val="E5C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544C26"/>
                  </a:solidFill>
                </a:rPr>
                <a:t>Cover</a:t>
              </a:r>
              <a:br>
                <a:rPr lang="en-US" sz="1200" dirty="0">
                  <a:solidFill>
                    <a:srgbClr val="544C26"/>
                  </a:solidFill>
                </a:rPr>
              </a:br>
              <a:r>
                <a:rPr lang="en-US" sz="1200" dirty="0">
                  <a:solidFill>
                    <a:srgbClr val="544C26"/>
                  </a:solidFill>
                </a:rPr>
                <a:t>229 202 135</a:t>
              </a:r>
            </a:p>
          </p:txBody>
        </p:sp>
      </p:grpSp>
    </p:spTree>
    <p:extLst>
      <p:ext uri="{BB962C8B-B14F-4D97-AF65-F5344CB8AC3E}">
        <p14:creationId xmlns:p14="http://schemas.microsoft.com/office/powerpoint/2010/main" val="1787415046"/>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 id="2147484244" r:id="rId13"/>
    <p:sldLayoutId id="2147484245" r:id="rId14"/>
    <p:sldLayoutId id="2147484246" r:id="rId15"/>
    <p:sldLayoutId id="2147484247" r:id="rId16"/>
    <p:sldLayoutId id="2147484248" r:id="rId17"/>
    <p:sldLayoutId id="2147484249" r:id="rId18"/>
    <p:sldLayoutId id="2147484250" r:id="rId19"/>
    <p:sldLayoutId id="2147484251" r:id="rId20"/>
    <p:sldLayoutId id="2147484252" r:id="rId21"/>
    <p:sldLayoutId id="2147484253" r:id="rId22"/>
    <p:sldLayoutId id="2147484254" r:id="rId23"/>
  </p:sldLayoutIdLst>
  <p:hf hdr="0" ft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0"/>
        </a:spcAft>
        <a:buSzPct val="80000"/>
        <a:buFont typeface="Arial" pitchFamily="34" charset="0"/>
        <a:buChar char="•"/>
        <a:defRPr sz="32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spcAft>
          <a:spcPts val="0"/>
        </a:spcAft>
        <a:buSzPct val="80000"/>
        <a:buFont typeface="Arial" pitchFamily="34" charset="0"/>
        <a:buChar char="•"/>
        <a:defRPr sz="2800" kern="1200">
          <a:solidFill>
            <a:schemeClr val="tx1"/>
          </a:solidFill>
          <a:latin typeface="+mn-lt"/>
          <a:ea typeface="+mn-ea"/>
          <a:cs typeface="+mn-cs"/>
        </a:defRPr>
      </a:lvl2pPr>
      <a:lvl3pPr marL="777240" indent="-182880" algn="l" defTabSz="914400" rtl="0" eaLnBrk="1" latinLnBrk="0" hangingPunct="1">
        <a:lnSpc>
          <a:spcPct val="90000"/>
        </a:lnSpc>
        <a:spcBef>
          <a:spcPts val="1000"/>
        </a:spcBef>
        <a:spcAft>
          <a:spcPts val="0"/>
        </a:spcAft>
        <a:buSzPct val="80000"/>
        <a:buFont typeface="Arial" pitchFamily="34" charset="0"/>
        <a:buChar char="•"/>
        <a:defRPr sz="24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spcAft>
          <a:spcPts val="0"/>
        </a:spcAft>
        <a:buSzPct val="80000"/>
        <a:buFont typeface="Arial" pitchFamily="34" charset="0"/>
        <a:buChar char="•"/>
        <a:defRPr sz="20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spcAft>
          <a:spcPts val="0"/>
        </a:spcAft>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3840" userDrawn="1">
          <p15:clr>
            <a:srgbClr val="F26B43"/>
          </p15:clr>
        </p15:guide>
        <p15:guide id="2" pos="144" userDrawn="1">
          <p15:clr>
            <a:srgbClr val="F26B43"/>
          </p15:clr>
        </p15:guide>
        <p15:guide id="3" pos="5616" userDrawn="1">
          <p15:clr>
            <a:srgbClr val="F26B43"/>
          </p15:clr>
        </p15:guide>
        <p15:guide id="4" pos="1920" userDrawn="1">
          <p15:clr>
            <a:srgbClr val="F26B43"/>
          </p15:clr>
        </p15:guide>
        <p15:guide id="5" orient="horz" pos="2160" userDrawn="1">
          <p15:clr>
            <a:srgbClr val="F26B43"/>
          </p15:clr>
        </p15:guide>
        <p15:guide id="6" pos="2880" userDrawn="1">
          <p15:clr>
            <a:srgbClr val="F26B43"/>
          </p15:clr>
        </p15:guide>
        <p15:guide id="7" orient="horz" pos="720" userDrawn="1">
          <p15:clr>
            <a:srgbClr val="F26B43"/>
          </p15:clr>
        </p15:guide>
        <p15:guide id="8" orient="horz" pos="864" userDrawn="1">
          <p15:clr>
            <a:srgbClr val="F26B43"/>
          </p15:clr>
        </p15:guide>
        <p15:guide id="9" orient="horz" pos="4128" userDrawn="1">
          <p15:clr>
            <a:srgbClr val="F26B43"/>
          </p15:clr>
        </p15:guide>
        <p15:guide id="10" orient="horz" pos="3120" userDrawn="1">
          <p15:clr>
            <a:srgbClr val="F26B43"/>
          </p15:clr>
        </p15:guide>
        <p15:guide id="11" orient="horz" pos="120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7066" y="288985"/>
            <a:ext cx="8678333" cy="854015"/>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28600" y="1366999"/>
            <a:ext cx="8686800" cy="5186201"/>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8600" y="6562725"/>
            <a:ext cx="1828800" cy="304800"/>
          </a:xfrm>
          <a:prstGeom prst="rect">
            <a:avLst/>
          </a:prstGeom>
        </p:spPr>
        <p:txBody>
          <a:bodyPr vert="horz" lIns="91440" tIns="45720" rIns="91440" bIns="45720" rtlCol="0" anchor="ctr"/>
          <a:lstStyle>
            <a:lvl1pPr algn="l">
              <a:defRPr sz="800">
                <a:solidFill>
                  <a:schemeClr val="bg1">
                    <a:lumMod val="75000"/>
                  </a:schemeClr>
                </a:solidFill>
              </a:defRPr>
            </a:lvl1pPr>
          </a:lstStyle>
          <a:p>
            <a:r>
              <a:rPr lang="en-US" dirty="0">
                <a:solidFill>
                  <a:srgbClr val="FFFFFF">
                    <a:lumMod val="75000"/>
                  </a:srgbClr>
                </a:solidFill>
              </a:rPr>
              <a:t>© 2020-21</a:t>
            </a:r>
          </a:p>
        </p:txBody>
      </p:sp>
      <p:sp>
        <p:nvSpPr>
          <p:cNvPr id="6" name="Slide Number Placeholder 5"/>
          <p:cNvSpPr>
            <a:spLocks noGrp="1"/>
          </p:cNvSpPr>
          <p:nvPr>
            <p:ph type="sldNum" sz="quarter" idx="4"/>
          </p:nvPr>
        </p:nvSpPr>
        <p:spPr>
          <a:xfrm>
            <a:off x="8549640" y="6553200"/>
            <a:ext cx="365760" cy="228600"/>
          </a:xfrm>
          <a:prstGeom prst="rect">
            <a:avLst/>
          </a:prstGeom>
        </p:spPr>
        <p:txBody>
          <a:bodyPr vert="horz" lIns="91440" tIns="45720" rIns="91440" bIns="45720" rtlCol="0" anchor="ctr"/>
          <a:lstStyle>
            <a:lvl1pPr algn="r">
              <a:defRPr sz="800">
                <a:solidFill>
                  <a:schemeClr val="bg1">
                    <a:lumMod val="75000"/>
                  </a:schemeClr>
                </a:solidFill>
              </a:defRPr>
            </a:lvl1p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grpSp>
        <p:nvGrpSpPr>
          <p:cNvPr id="11" name="Group 10">
            <a:extLst>
              <a:ext uri="{FF2B5EF4-FFF2-40B4-BE49-F238E27FC236}">
                <a16:creationId xmlns="" xmlns:a16="http://schemas.microsoft.com/office/drawing/2014/main" id="{4D7C6C9B-2984-4B4C-A0C1-CB8DADC01A35}"/>
              </a:ext>
            </a:extLst>
          </p:cNvPr>
          <p:cNvGrpSpPr/>
          <p:nvPr userDrawn="1"/>
        </p:nvGrpSpPr>
        <p:grpSpPr>
          <a:xfrm>
            <a:off x="-1905000" y="-304800"/>
            <a:ext cx="1650858" cy="7162800"/>
            <a:chOff x="-1905000" y="-304800"/>
            <a:chExt cx="1650858" cy="7162800"/>
          </a:xfrm>
        </p:grpSpPr>
        <p:pic>
          <p:nvPicPr>
            <p:cNvPr id="9" name="Picture 8" descr="A screenshot of a cell phone&#10;&#10;Description automatically generated">
              <a:extLst>
                <a:ext uri="{FF2B5EF4-FFF2-40B4-BE49-F238E27FC236}">
                  <a16:creationId xmlns="" xmlns:a16="http://schemas.microsoft.com/office/drawing/2014/main" id="{ED0FEC5C-C66A-499D-9648-22978048298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905000" y="-304800"/>
              <a:ext cx="1650858" cy="6858000"/>
            </a:xfrm>
            <a:prstGeom prst="rect">
              <a:avLst/>
            </a:prstGeom>
          </p:spPr>
        </p:pic>
        <p:sp>
          <p:nvSpPr>
            <p:cNvPr id="10" name="Rectangle 9">
              <a:extLst>
                <a:ext uri="{FF2B5EF4-FFF2-40B4-BE49-F238E27FC236}">
                  <a16:creationId xmlns="" xmlns:a16="http://schemas.microsoft.com/office/drawing/2014/main" id="{47663153-0006-4CF5-9A4E-7D3179107FEA}"/>
                </a:ext>
              </a:extLst>
            </p:cNvPr>
            <p:cNvSpPr/>
            <p:nvPr userDrawn="1"/>
          </p:nvSpPr>
          <p:spPr>
            <a:xfrm>
              <a:off x="-1752600" y="6477000"/>
              <a:ext cx="1371600" cy="381000"/>
            </a:xfrm>
            <a:prstGeom prst="rect">
              <a:avLst/>
            </a:prstGeom>
            <a:solidFill>
              <a:srgbClr val="E5C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544C26"/>
                  </a:solidFill>
                </a:rPr>
                <a:t>Cover</a:t>
              </a:r>
              <a:br>
                <a:rPr lang="en-US" sz="1200" dirty="0">
                  <a:solidFill>
                    <a:srgbClr val="544C26"/>
                  </a:solidFill>
                </a:rPr>
              </a:br>
              <a:r>
                <a:rPr lang="en-US" sz="1200" dirty="0">
                  <a:solidFill>
                    <a:srgbClr val="544C26"/>
                  </a:solidFill>
                </a:rPr>
                <a:t>229 202 135</a:t>
              </a:r>
            </a:p>
          </p:txBody>
        </p:sp>
      </p:grpSp>
    </p:spTree>
    <p:extLst>
      <p:ext uri="{BB962C8B-B14F-4D97-AF65-F5344CB8AC3E}">
        <p14:creationId xmlns:p14="http://schemas.microsoft.com/office/powerpoint/2010/main" val="3970967750"/>
      </p:ext>
    </p:extLst>
  </p:cSld>
  <p:clrMap bg1="lt1" tx1="dk1" bg2="lt2" tx2="dk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 id="2147484267" r:id="rId12"/>
    <p:sldLayoutId id="2147484268" r:id="rId13"/>
    <p:sldLayoutId id="2147484269" r:id="rId14"/>
    <p:sldLayoutId id="2147484270" r:id="rId15"/>
    <p:sldLayoutId id="2147484271" r:id="rId16"/>
    <p:sldLayoutId id="2147484272" r:id="rId17"/>
    <p:sldLayoutId id="2147484273" r:id="rId18"/>
    <p:sldLayoutId id="2147484274" r:id="rId19"/>
    <p:sldLayoutId id="2147484275" r:id="rId20"/>
  </p:sldLayoutIdLst>
  <p:hf hdr="0" ft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0"/>
        </a:spcAft>
        <a:buSzPct val="80000"/>
        <a:buFont typeface="Arial" pitchFamily="34" charset="0"/>
        <a:buChar char="•"/>
        <a:defRPr sz="32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spcAft>
          <a:spcPts val="0"/>
        </a:spcAft>
        <a:buSzPct val="80000"/>
        <a:buFont typeface="Arial" pitchFamily="34" charset="0"/>
        <a:buChar char="•"/>
        <a:defRPr sz="2800" kern="1200">
          <a:solidFill>
            <a:schemeClr val="tx1"/>
          </a:solidFill>
          <a:latin typeface="+mn-lt"/>
          <a:ea typeface="+mn-ea"/>
          <a:cs typeface="+mn-cs"/>
        </a:defRPr>
      </a:lvl2pPr>
      <a:lvl3pPr marL="777240" indent="-182880" algn="l" defTabSz="914400" rtl="0" eaLnBrk="1" latinLnBrk="0" hangingPunct="1">
        <a:lnSpc>
          <a:spcPct val="90000"/>
        </a:lnSpc>
        <a:spcBef>
          <a:spcPts val="1000"/>
        </a:spcBef>
        <a:spcAft>
          <a:spcPts val="0"/>
        </a:spcAft>
        <a:buSzPct val="80000"/>
        <a:buFont typeface="Arial" pitchFamily="34" charset="0"/>
        <a:buChar char="•"/>
        <a:defRPr sz="24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spcAft>
          <a:spcPts val="0"/>
        </a:spcAft>
        <a:buSzPct val="80000"/>
        <a:buFont typeface="Arial" pitchFamily="34" charset="0"/>
        <a:buChar char="•"/>
        <a:defRPr sz="20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spcAft>
          <a:spcPts val="0"/>
        </a:spcAft>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3840" userDrawn="1">
          <p15:clr>
            <a:srgbClr val="F26B43"/>
          </p15:clr>
        </p15:guide>
        <p15:guide id="2" pos="144" userDrawn="1">
          <p15:clr>
            <a:srgbClr val="F26B43"/>
          </p15:clr>
        </p15:guide>
        <p15:guide id="3" pos="5616" userDrawn="1">
          <p15:clr>
            <a:srgbClr val="F26B43"/>
          </p15:clr>
        </p15:guide>
        <p15:guide id="4" pos="1920" userDrawn="1">
          <p15:clr>
            <a:srgbClr val="F26B43"/>
          </p15:clr>
        </p15:guide>
        <p15:guide id="5" orient="horz" pos="2160" userDrawn="1">
          <p15:clr>
            <a:srgbClr val="F26B43"/>
          </p15:clr>
        </p15:guide>
        <p15:guide id="6" pos="2880" userDrawn="1">
          <p15:clr>
            <a:srgbClr val="F26B43"/>
          </p15:clr>
        </p15:guide>
        <p15:guide id="7" orient="horz" pos="720" userDrawn="1">
          <p15:clr>
            <a:srgbClr val="F26B43"/>
          </p15:clr>
        </p15:guide>
        <p15:guide id="8" orient="horz" pos="864" userDrawn="1">
          <p15:clr>
            <a:srgbClr val="F26B43"/>
          </p15:clr>
        </p15:guide>
        <p15:guide id="9" orient="horz" pos="4128" userDrawn="1">
          <p15:clr>
            <a:srgbClr val="F26B43"/>
          </p15:clr>
        </p15:guide>
        <p15:guide id="10" orient="horz" pos="3120" userDrawn="1">
          <p15:clr>
            <a:srgbClr val="F26B43"/>
          </p15:clr>
        </p15:guide>
        <p15:guide id="11" orient="horz" pos="120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7066" y="288985"/>
            <a:ext cx="8678333" cy="854015"/>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28600" y="1366999"/>
            <a:ext cx="8686800" cy="5186201"/>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8600" y="6562725"/>
            <a:ext cx="1828800" cy="304800"/>
          </a:xfrm>
          <a:prstGeom prst="rect">
            <a:avLst/>
          </a:prstGeom>
        </p:spPr>
        <p:txBody>
          <a:bodyPr vert="horz" lIns="91440" tIns="45720" rIns="91440" bIns="45720" rtlCol="0" anchor="ctr"/>
          <a:lstStyle>
            <a:lvl1pPr algn="l">
              <a:defRPr sz="800">
                <a:solidFill>
                  <a:schemeClr val="bg1">
                    <a:lumMod val="75000"/>
                  </a:schemeClr>
                </a:solidFill>
              </a:defRPr>
            </a:lvl1pPr>
          </a:lstStyle>
          <a:p>
            <a:r>
              <a:rPr lang="en-US" dirty="0">
                <a:solidFill>
                  <a:srgbClr val="FFFFFF">
                    <a:lumMod val="75000"/>
                  </a:srgbClr>
                </a:solidFill>
              </a:rPr>
              <a:t>© 2020-21</a:t>
            </a:r>
          </a:p>
        </p:txBody>
      </p:sp>
      <p:sp>
        <p:nvSpPr>
          <p:cNvPr id="6" name="Slide Number Placeholder 5"/>
          <p:cNvSpPr>
            <a:spLocks noGrp="1"/>
          </p:cNvSpPr>
          <p:nvPr>
            <p:ph type="sldNum" sz="quarter" idx="4"/>
          </p:nvPr>
        </p:nvSpPr>
        <p:spPr>
          <a:xfrm>
            <a:off x="8549640" y="6553200"/>
            <a:ext cx="365760" cy="228600"/>
          </a:xfrm>
          <a:prstGeom prst="rect">
            <a:avLst/>
          </a:prstGeom>
        </p:spPr>
        <p:txBody>
          <a:bodyPr vert="horz" lIns="91440" tIns="45720" rIns="91440" bIns="45720" rtlCol="0" anchor="ctr"/>
          <a:lstStyle>
            <a:lvl1pPr algn="r">
              <a:defRPr sz="800">
                <a:solidFill>
                  <a:schemeClr val="bg1">
                    <a:lumMod val="75000"/>
                  </a:schemeClr>
                </a:solidFill>
              </a:defRPr>
            </a:lvl1p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grpSp>
        <p:nvGrpSpPr>
          <p:cNvPr id="11" name="Group 10">
            <a:extLst>
              <a:ext uri="{FF2B5EF4-FFF2-40B4-BE49-F238E27FC236}">
                <a16:creationId xmlns="" xmlns:a16="http://schemas.microsoft.com/office/drawing/2014/main" id="{4D7C6C9B-2984-4B4C-A0C1-CB8DADC01A35}"/>
              </a:ext>
            </a:extLst>
          </p:cNvPr>
          <p:cNvGrpSpPr/>
          <p:nvPr userDrawn="1"/>
        </p:nvGrpSpPr>
        <p:grpSpPr>
          <a:xfrm>
            <a:off x="-1905000" y="-304800"/>
            <a:ext cx="1650858" cy="7162800"/>
            <a:chOff x="-1905000" y="-304800"/>
            <a:chExt cx="1650858" cy="7162800"/>
          </a:xfrm>
        </p:grpSpPr>
        <p:pic>
          <p:nvPicPr>
            <p:cNvPr id="9" name="Picture 8" descr="A screenshot of a cell phone&#10;&#10;Description automatically generated">
              <a:extLst>
                <a:ext uri="{FF2B5EF4-FFF2-40B4-BE49-F238E27FC236}">
                  <a16:creationId xmlns="" xmlns:a16="http://schemas.microsoft.com/office/drawing/2014/main" id="{ED0FEC5C-C66A-499D-9648-22978048298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905000" y="-304800"/>
              <a:ext cx="1650858" cy="6858000"/>
            </a:xfrm>
            <a:prstGeom prst="rect">
              <a:avLst/>
            </a:prstGeom>
          </p:spPr>
        </p:pic>
        <p:sp>
          <p:nvSpPr>
            <p:cNvPr id="10" name="Rectangle 9">
              <a:extLst>
                <a:ext uri="{FF2B5EF4-FFF2-40B4-BE49-F238E27FC236}">
                  <a16:creationId xmlns="" xmlns:a16="http://schemas.microsoft.com/office/drawing/2014/main" id="{47663153-0006-4CF5-9A4E-7D3179107FEA}"/>
                </a:ext>
              </a:extLst>
            </p:cNvPr>
            <p:cNvSpPr/>
            <p:nvPr userDrawn="1"/>
          </p:nvSpPr>
          <p:spPr>
            <a:xfrm>
              <a:off x="-1752600" y="6477000"/>
              <a:ext cx="1371600" cy="381000"/>
            </a:xfrm>
            <a:prstGeom prst="rect">
              <a:avLst/>
            </a:prstGeom>
            <a:solidFill>
              <a:srgbClr val="E5C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544C26"/>
                  </a:solidFill>
                </a:rPr>
                <a:t>Cover</a:t>
              </a:r>
              <a:br>
                <a:rPr lang="en-US" sz="1200" dirty="0">
                  <a:solidFill>
                    <a:srgbClr val="544C26"/>
                  </a:solidFill>
                </a:rPr>
              </a:br>
              <a:r>
                <a:rPr lang="en-US" sz="1200" dirty="0">
                  <a:solidFill>
                    <a:srgbClr val="544C26"/>
                  </a:solidFill>
                </a:rPr>
                <a:t>229 202 135</a:t>
              </a:r>
            </a:p>
          </p:txBody>
        </p:sp>
      </p:grpSp>
    </p:spTree>
    <p:extLst>
      <p:ext uri="{BB962C8B-B14F-4D97-AF65-F5344CB8AC3E}">
        <p14:creationId xmlns:p14="http://schemas.microsoft.com/office/powerpoint/2010/main" val="3970967750"/>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 id="2147484289" r:id="rId13"/>
    <p:sldLayoutId id="2147484290" r:id="rId14"/>
    <p:sldLayoutId id="2147484291" r:id="rId15"/>
    <p:sldLayoutId id="2147484292" r:id="rId16"/>
    <p:sldLayoutId id="2147484293" r:id="rId17"/>
    <p:sldLayoutId id="2147484294" r:id="rId18"/>
    <p:sldLayoutId id="2147484295" r:id="rId19"/>
    <p:sldLayoutId id="2147484296" r:id="rId20"/>
  </p:sldLayoutIdLst>
  <p:hf hdr="0" ft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0"/>
        </a:spcAft>
        <a:buSzPct val="80000"/>
        <a:buFont typeface="Arial" pitchFamily="34" charset="0"/>
        <a:buChar char="•"/>
        <a:defRPr sz="32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spcAft>
          <a:spcPts val="0"/>
        </a:spcAft>
        <a:buSzPct val="80000"/>
        <a:buFont typeface="Arial" pitchFamily="34" charset="0"/>
        <a:buChar char="•"/>
        <a:defRPr sz="2800" kern="1200">
          <a:solidFill>
            <a:schemeClr val="tx1"/>
          </a:solidFill>
          <a:latin typeface="+mn-lt"/>
          <a:ea typeface="+mn-ea"/>
          <a:cs typeface="+mn-cs"/>
        </a:defRPr>
      </a:lvl2pPr>
      <a:lvl3pPr marL="777240" indent="-182880" algn="l" defTabSz="914400" rtl="0" eaLnBrk="1" latinLnBrk="0" hangingPunct="1">
        <a:lnSpc>
          <a:spcPct val="90000"/>
        </a:lnSpc>
        <a:spcBef>
          <a:spcPts val="1000"/>
        </a:spcBef>
        <a:spcAft>
          <a:spcPts val="0"/>
        </a:spcAft>
        <a:buSzPct val="80000"/>
        <a:buFont typeface="Arial" pitchFamily="34" charset="0"/>
        <a:buChar char="•"/>
        <a:defRPr sz="24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spcAft>
          <a:spcPts val="0"/>
        </a:spcAft>
        <a:buSzPct val="80000"/>
        <a:buFont typeface="Arial" pitchFamily="34" charset="0"/>
        <a:buChar char="•"/>
        <a:defRPr sz="20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spcAft>
          <a:spcPts val="0"/>
        </a:spcAft>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3840" userDrawn="1">
          <p15:clr>
            <a:srgbClr val="F26B43"/>
          </p15:clr>
        </p15:guide>
        <p15:guide id="2" pos="144" userDrawn="1">
          <p15:clr>
            <a:srgbClr val="F26B43"/>
          </p15:clr>
        </p15:guide>
        <p15:guide id="3" pos="5616" userDrawn="1">
          <p15:clr>
            <a:srgbClr val="F26B43"/>
          </p15:clr>
        </p15:guide>
        <p15:guide id="4" pos="1920" userDrawn="1">
          <p15:clr>
            <a:srgbClr val="F26B43"/>
          </p15:clr>
        </p15:guide>
        <p15:guide id="5" orient="horz" pos="2160" userDrawn="1">
          <p15:clr>
            <a:srgbClr val="F26B43"/>
          </p15:clr>
        </p15:guide>
        <p15:guide id="6" pos="2880" userDrawn="1">
          <p15:clr>
            <a:srgbClr val="F26B43"/>
          </p15:clr>
        </p15:guide>
        <p15:guide id="7" orient="horz" pos="720" userDrawn="1">
          <p15:clr>
            <a:srgbClr val="F26B43"/>
          </p15:clr>
        </p15:guide>
        <p15:guide id="8" orient="horz" pos="864" userDrawn="1">
          <p15:clr>
            <a:srgbClr val="F26B43"/>
          </p15:clr>
        </p15:guide>
        <p15:guide id="9" orient="horz" pos="4128" userDrawn="1">
          <p15:clr>
            <a:srgbClr val="F26B43"/>
          </p15:clr>
        </p15:guide>
        <p15:guide id="10" orient="horz" pos="3120" userDrawn="1">
          <p15:clr>
            <a:srgbClr val="F26B43"/>
          </p15:clr>
        </p15:guide>
        <p15:guide id="11" orient="horz" pos="120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7066" y="288985"/>
            <a:ext cx="8678333" cy="854015"/>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28600" y="1366999"/>
            <a:ext cx="8686800" cy="5186201"/>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8600" y="6562725"/>
            <a:ext cx="1828800" cy="304800"/>
          </a:xfrm>
          <a:prstGeom prst="rect">
            <a:avLst/>
          </a:prstGeom>
        </p:spPr>
        <p:txBody>
          <a:bodyPr vert="horz" lIns="91440" tIns="45720" rIns="91440" bIns="45720" rtlCol="0" anchor="ctr"/>
          <a:lstStyle>
            <a:lvl1pPr algn="l">
              <a:defRPr sz="800">
                <a:solidFill>
                  <a:schemeClr val="bg1">
                    <a:lumMod val="75000"/>
                  </a:schemeClr>
                </a:solidFill>
              </a:defRPr>
            </a:lvl1pPr>
          </a:lstStyle>
          <a:p>
            <a:r>
              <a:rPr lang="en-US" dirty="0">
                <a:solidFill>
                  <a:srgbClr val="FFFFFF">
                    <a:lumMod val="75000"/>
                  </a:srgbClr>
                </a:solidFill>
              </a:rPr>
              <a:t>© 2020-21</a:t>
            </a:r>
          </a:p>
        </p:txBody>
      </p:sp>
      <p:sp>
        <p:nvSpPr>
          <p:cNvPr id="6" name="Slide Number Placeholder 5"/>
          <p:cNvSpPr>
            <a:spLocks noGrp="1"/>
          </p:cNvSpPr>
          <p:nvPr>
            <p:ph type="sldNum" sz="quarter" idx="4"/>
          </p:nvPr>
        </p:nvSpPr>
        <p:spPr>
          <a:xfrm>
            <a:off x="8549640" y="6553200"/>
            <a:ext cx="365760" cy="228600"/>
          </a:xfrm>
          <a:prstGeom prst="rect">
            <a:avLst/>
          </a:prstGeom>
        </p:spPr>
        <p:txBody>
          <a:bodyPr vert="horz" lIns="91440" tIns="45720" rIns="91440" bIns="45720" rtlCol="0" anchor="ctr"/>
          <a:lstStyle>
            <a:lvl1pPr algn="r">
              <a:defRPr sz="800">
                <a:solidFill>
                  <a:schemeClr val="bg1">
                    <a:lumMod val="75000"/>
                  </a:schemeClr>
                </a:solidFill>
              </a:defRPr>
            </a:lvl1p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grpSp>
        <p:nvGrpSpPr>
          <p:cNvPr id="11" name="Group 10">
            <a:extLst>
              <a:ext uri="{FF2B5EF4-FFF2-40B4-BE49-F238E27FC236}">
                <a16:creationId xmlns="" xmlns:a16="http://schemas.microsoft.com/office/drawing/2014/main" id="{4D7C6C9B-2984-4B4C-A0C1-CB8DADC01A35}"/>
              </a:ext>
            </a:extLst>
          </p:cNvPr>
          <p:cNvGrpSpPr/>
          <p:nvPr userDrawn="1"/>
        </p:nvGrpSpPr>
        <p:grpSpPr>
          <a:xfrm>
            <a:off x="-1905000" y="-304800"/>
            <a:ext cx="1650858" cy="7162800"/>
            <a:chOff x="-1905000" y="-304800"/>
            <a:chExt cx="1650858" cy="7162800"/>
          </a:xfrm>
        </p:grpSpPr>
        <p:pic>
          <p:nvPicPr>
            <p:cNvPr id="9" name="Picture 8" descr="A screenshot of a cell phone&#10;&#10;Description automatically generated">
              <a:extLst>
                <a:ext uri="{FF2B5EF4-FFF2-40B4-BE49-F238E27FC236}">
                  <a16:creationId xmlns="" xmlns:a16="http://schemas.microsoft.com/office/drawing/2014/main" id="{ED0FEC5C-C66A-499D-9648-22978048298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905000" y="-304800"/>
              <a:ext cx="1650858" cy="6858000"/>
            </a:xfrm>
            <a:prstGeom prst="rect">
              <a:avLst/>
            </a:prstGeom>
          </p:spPr>
        </p:pic>
        <p:sp>
          <p:nvSpPr>
            <p:cNvPr id="10" name="Rectangle 9">
              <a:extLst>
                <a:ext uri="{FF2B5EF4-FFF2-40B4-BE49-F238E27FC236}">
                  <a16:creationId xmlns="" xmlns:a16="http://schemas.microsoft.com/office/drawing/2014/main" id="{47663153-0006-4CF5-9A4E-7D3179107FEA}"/>
                </a:ext>
              </a:extLst>
            </p:cNvPr>
            <p:cNvSpPr/>
            <p:nvPr userDrawn="1"/>
          </p:nvSpPr>
          <p:spPr>
            <a:xfrm>
              <a:off x="-1752600" y="6477000"/>
              <a:ext cx="1371600" cy="381000"/>
            </a:xfrm>
            <a:prstGeom prst="rect">
              <a:avLst/>
            </a:prstGeom>
            <a:solidFill>
              <a:srgbClr val="E5C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544C26"/>
                  </a:solidFill>
                </a:rPr>
                <a:t>Cover</a:t>
              </a:r>
              <a:br>
                <a:rPr lang="en-US" sz="1200" dirty="0">
                  <a:solidFill>
                    <a:srgbClr val="544C26"/>
                  </a:solidFill>
                </a:rPr>
              </a:br>
              <a:r>
                <a:rPr lang="en-US" sz="1200" dirty="0">
                  <a:solidFill>
                    <a:srgbClr val="544C26"/>
                  </a:solidFill>
                </a:rPr>
                <a:t>229 202 135</a:t>
              </a:r>
            </a:p>
          </p:txBody>
        </p:sp>
      </p:grpSp>
    </p:spTree>
    <p:extLst>
      <p:ext uri="{BB962C8B-B14F-4D97-AF65-F5344CB8AC3E}">
        <p14:creationId xmlns:p14="http://schemas.microsoft.com/office/powerpoint/2010/main" val="3970967750"/>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 id="2147484311" r:id="rId13"/>
    <p:sldLayoutId id="2147484312" r:id="rId14"/>
    <p:sldLayoutId id="2147484313" r:id="rId15"/>
    <p:sldLayoutId id="2147484314" r:id="rId16"/>
    <p:sldLayoutId id="2147484315" r:id="rId17"/>
    <p:sldLayoutId id="2147484316" r:id="rId18"/>
    <p:sldLayoutId id="2147484317" r:id="rId19"/>
    <p:sldLayoutId id="2147484318" r:id="rId20"/>
  </p:sldLayoutIdLst>
  <p:hf hdr="0" ft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0"/>
        </a:spcAft>
        <a:buSzPct val="80000"/>
        <a:buFont typeface="Arial" pitchFamily="34" charset="0"/>
        <a:buChar char="•"/>
        <a:defRPr sz="32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spcAft>
          <a:spcPts val="0"/>
        </a:spcAft>
        <a:buSzPct val="80000"/>
        <a:buFont typeface="Arial" pitchFamily="34" charset="0"/>
        <a:buChar char="•"/>
        <a:defRPr sz="2800" kern="1200">
          <a:solidFill>
            <a:schemeClr val="tx1"/>
          </a:solidFill>
          <a:latin typeface="+mn-lt"/>
          <a:ea typeface="+mn-ea"/>
          <a:cs typeface="+mn-cs"/>
        </a:defRPr>
      </a:lvl2pPr>
      <a:lvl3pPr marL="777240" indent="-182880" algn="l" defTabSz="914400" rtl="0" eaLnBrk="1" latinLnBrk="0" hangingPunct="1">
        <a:lnSpc>
          <a:spcPct val="90000"/>
        </a:lnSpc>
        <a:spcBef>
          <a:spcPts val="1000"/>
        </a:spcBef>
        <a:spcAft>
          <a:spcPts val="0"/>
        </a:spcAft>
        <a:buSzPct val="80000"/>
        <a:buFont typeface="Arial" pitchFamily="34" charset="0"/>
        <a:buChar char="•"/>
        <a:defRPr sz="24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spcAft>
          <a:spcPts val="0"/>
        </a:spcAft>
        <a:buSzPct val="80000"/>
        <a:buFont typeface="Arial" pitchFamily="34" charset="0"/>
        <a:buChar char="•"/>
        <a:defRPr sz="20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spcAft>
          <a:spcPts val="0"/>
        </a:spcAft>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3840" userDrawn="1">
          <p15:clr>
            <a:srgbClr val="F26B43"/>
          </p15:clr>
        </p15:guide>
        <p15:guide id="2" pos="144" userDrawn="1">
          <p15:clr>
            <a:srgbClr val="F26B43"/>
          </p15:clr>
        </p15:guide>
        <p15:guide id="3" pos="5616" userDrawn="1">
          <p15:clr>
            <a:srgbClr val="F26B43"/>
          </p15:clr>
        </p15:guide>
        <p15:guide id="4" pos="1920" userDrawn="1">
          <p15:clr>
            <a:srgbClr val="F26B43"/>
          </p15:clr>
        </p15:guide>
        <p15:guide id="5" orient="horz" pos="2160" userDrawn="1">
          <p15:clr>
            <a:srgbClr val="F26B43"/>
          </p15:clr>
        </p15:guide>
        <p15:guide id="6" pos="2880" userDrawn="1">
          <p15:clr>
            <a:srgbClr val="F26B43"/>
          </p15:clr>
        </p15:guide>
        <p15:guide id="7" orient="horz" pos="720" userDrawn="1">
          <p15:clr>
            <a:srgbClr val="F26B43"/>
          </p15:clr>
        </p15:guide>
        <p15:guide id="8" orient="horz" pos="864" userDrawn="1">
          <p15:clr>
            <a:srgbClr val="F26B43"/>
          </p15:clr>
        </p15:guide>
        <p15:guide id="9" orient="horz" pos="4128" userDrawn="1">
          <p15:clr>
            <a:srgbClr val="F26B43"/>
          </p15:clr>
        </p15:guide>
        <p15:guide id="10" orient="horz" pos="3120" userDrawn="1">
          <p15:clr>
            <a:srgbClr val="F26B43"/>
          </p15:clr>
        </p15:guide>
        <p15:guide id="11" orient="horz" pos="120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7066" y="288985"/>
            <a:ext cx="8678333" cy="854015"/>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28600" y="1366999"/>
            <a:ext cx="8686800" cy="5186201"/>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8600" y="6562725"/>
            <a:ext cx="1828800" cy="304800"/>
          </a:xfrm>
          <a:prstGeom prst="rect">
            <a:avLst/>
          </a:prstGeom>
        </p:spPr>
        <p:txBody>
          <a:bodyPr vert="horz" lIns="91440" tIns="45720" rIns="91440" bIns="45720" rtlCol="0" anchor="ctr"/>
          <a:lstStyle>
            <a:lvl1pPr algn="l">
              <a:defRPr sz="800">
                <a:solidFill>
                  <a:schemeClr val="bg1">
                    <a:lumMod val="75000"/>
                  </a:schemeClr>
                </a:solidFill>
              </a:defRPr>
            </a:lvl1pPr>
          </a:lstStyle>
          <a:p>
            <a:r>
              <a:rPr lang="en-US" dirty="0">
                <a:solidFill>
                  <a:srgbClr val="FFFFFF">
                    <a:lumMod val="75000"/>
                  </a:srgbClr>
                </a:solidFill>
              </a:rPr>
              <a:t>© 2020-21</a:t>
            </a:r>
          </a:p>
        </p:txBody>
      </p:sp>
      <p:sp>
        <p:nvSpPr>
          <p:cNvPr id="6" name="Slide Number Placeholder 5"/>
          <p:cNvSpPr>
            <a:spLocks noGrp="1"/>
          </p:cNvSpPr>
          <p:nvPr>
            <p:ph type="sldNum" sz="quarter" idx="4"/>
          </p:nvPr>
        </p:nvSpPr>
        <p:spPr>
          <a:xfrm>
            <a:off x="8549640" y="6553200"/>
            <a:ext cx="365760" cy="228600"/>
          </a:xfrm>
          <a:prstGeom prst="rect">
            <a:avLst/>
          </a:prstGeom>
        </p:spPr>
        <p:txBody>
          <a:bodyPr vert="horz" lIns="91440" tIns="45720" rIns="91440" bIns="45720" rtlCol="0" anchor="ctr"/>
          <a:lstStyle>
            <a:lvl1pPr algn="r">
              <a:defRPr sz="800">
                <a:solidFill>
                  <a:schemeClr val="bg1">
                    <a:lumMod val="75000"/>
                  </a:schemeClr>
                </a:solidFill>
              </a:defRPr>
            </a:lvl1pPr>
          </a:lstStyle>
          <a:p>
            <a:fld id="{FCC7E537-F31E-4D87-AFF4-DF1118FD168A}" type="slidenum">
              <a:rPr lang="en-US" smtClean="0">
                <a:solidFill>
                  <a:srgbClr val="FFFFFF">
                    <a:lumMod val="75000"/>
                  </a:srgbClr>
                </a:solidFill>
              </a:rPr>
              <a:pPr/>
              <a:t>‹#›</a:t>
            </a:fld>
            <a:endParaRPr lang="en-US" dirty="0">
              <a:solidFill>
                <a:srgbClr val="FFFFFF">
                  <a:lumMod val="75000"/>
                </a:srgbClr>
              </a:solidFill>
            </a:endParaRPr>
          </a:p>
        </p:txBody>
      </p:sp>
      <p:grpSp>
        <p:nvGrpSpPr>
          <p:cNvPr id="11" name="Group 10">
            <a:extLst>
              <a:ext uri="{FF2B5EF4-FFF2-40B4-BE49-F238E27FC236}">
                <a16:creationId xmlns="" xmlns:a16="http://schemas.microsoft.com/office/drawing/2014/main" id="{4D7C6C9B-2984-4B4C-A0C1-CB8DADC01A35}"/>
              </a:ext>
            </a:extLst>
          </p:cNvPr>
          <p:cNvGrpSpPr/>
          <p:nvPr userDrawn="1"/>
        </p:nvGrpSpPr>
        <p:grpSpPr>
          <a:xfrm>
            <a:off x="-1905000" y="-304800"/>
            <a:ext cx="1650858" cy="7162800"/>
            <a:chOff x="-1905000" y="-304800"/>
            <a:chExt cx="1650858" cy="7162800"/>
          </a:xfrm>
        </p:grpSpPr>
        <p:pic>
          <p:nvPicPr>
            <p:cNvPr id="9" name="Picture 8" descr="A screenshot of a cell phone&#10;&#10;Description automatically generated">
              <a:extLst>
                <a:ext uri="{FF2B5EF4-FFF2-40B4-BE49-F238E27FC236}">
                  <a16:creationId xmlns="" xmlns:a16="http://schemas.microsoft.com/office/drawing/2014/main" id="{ED0FEC5C-C66A-499D-9648-22978048298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905000" y="-304800"/>
              <a:ext cx="1650858" cy="6858000"/>
            </a:xfrm>
            <a:prstGeom prst="rect">
              <a:avLst/>
            </a:prstGeom>
          </p:spPr>
        </p:pic>
        <p:sp>
          <p:nvSpPr>
            <p:cNvPr id="10" name="Rectangle 9">
              <a:extLst>
                <a:ext uri="{FF2B5EF4-FFF2-40B4-BE49-F238E27FC236}">
                  <a16:creationId xmlns="" xmlns:a16="http://schemas.microsoft.com/office/drawing/2014/main" id="{47663153-0006-4CF5-9A4E-7D3179107FEA}"/>
                </a:ext>
              </a:extLst>
            </p:cNvPr>
            <p:cNvSpPr/>
            <p:nvPr userDrawn="1"/>
          </p:nvSpPr>
          <p:spPr>
            <a:xfrm>
              <a:off x="-1752600" y="6477000"/>
              <a:ext cx="1371600" cy="381000"/>
            </a:xfrm>
            <a:prstGeom prst="rect">
              <a:avLst/>
            </a:prstGeom>
            <a:solidFill>
              <a:srgbClr val="E5C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544C26"/>
                  </a:solidFill>
                </a:rPr>
                <a:t>Cover</a:t>
              </a:r>
              <a:br>
                <a:rPr lang="en-US" sz="1200" dirty="0">
                  <a:solidFill>
                    <a:srgbClr val="544C26"/>
                  </a:solidFill>
                </a:rPr>
              </a:br>
              <a:r>
                <a:rPr lang="en-US" sz="1200" dirty="0">
                  <a:solidFill>
                    <a:srgbClr val="544C26"/>
                  </a:solidFill>
                </a:rPr>
                <a:t>229 202 135</a:t>
              </a:r>
            </a:p>
          </p:txBody>
        </p:sp>
      </p:grpSp>
    </p:spTree>
    <p:extLst>
      <p:ext uri="{BB962C8B-B14F-4D97-AF65-F5344CB8AC3E}">
        <p14:creationId xmlns:p14="http://schemas.microsoft.com/office/powerpoint/2010/main" val="3970967750"/>
      </p:ext>
    </p:extLst>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 id="2147484331" r:id="rId12"/>
    <p:sldLayoutId id="2147484332" r:id="rId13"/>
    <p:sldLayoutId id="2147484333" r:id="rId14"/>
    <p:sldLayoutId id="2147484334" r:id="rId15"/>
    <p:sldLayoutId id="2147484335" r:id="rId16"/>
    <p:sldLayoutId id="2147484336" r:id="rId17"/>
    <p:sldLayoutId id="2147484337" r:id="rId18"/>
    <p:sldLayoutId id="2147484338" r:id="rId19"/>
    <p:sldLayoutId id="2147484339" r:id="rId20"/>
  </p:sldLayoutIdLst>
  <p:hf hdr="0" ft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0"/>
        </a:spcAft>
        <a:buSzPct val="80000"/>
        <a:buFont typeface="Arial" pitchFamily="34" charset="0"/>
        <a:buChar char="•"/>
        <a:defRPr sz="32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spcAft>
          <a:spcPts val="0"/>
        </a:spcAft>
        <a:buSzPct val="80000"/>
        <a:buFont typeface="Arial" pitchFamily="34" charset="0"/>
        <a:buChar char="•"/>
        <a:defRPr sz="2800" kern="1200">
          <a:solidFill>
            <a:schemeClr val="tx1"/>
          </a:solidFill>
          <a:latin typeface="+mn-lt"/>
          <a:ea typeface="+mn-ea"/>
          <a:cs typeface="+mn-cs"/>
        </a:defRPr>
      </a:lvl2pPr>
      <a:lvl3pPr marL="777240" indent="-182880" algn="l" defTabSz="914400" rtl="0" eaLnBrk="1" latinLnBrk="0" hangingPunct="1">
        <a:lnSpc>
          <a:spcPct val="90000"/>
        </a:lnSpc>
        <a:spcBef>
          <a:spcPts val="1000"/>
        </a:spcBef>
        <a:spcAft>
          <a:spcPts val="0"/>
        </a:spcAft>
        <a:buSzPct val="80000"/>
        <a:buFont typeface="Arial" pitchFamily="34" charset="0"/>
        <a:buChar char="•"/>
        <a:defRPr sz="24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spcAft>
          <a:spcPts val="0"/>
        </a:spcAft>
        <a:buSzPct val="80000"/>
        <a:buFont typeface="Arial" pitchFamily="34" charset="0"/>
        <a:buChar char="•"/>
        <a:defRPr sz="20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spcAft>
          <a:spcPts val="0"/>
        </a:spcAft>
        <a:buSzPct val="8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3840" userDrawn="1">
          <p15:clr>
            <a:srgbClr val="F26B43"/>
          </p15:clr>
        </p15:guide>
        <p15:guide id="2" pos="144" userDrawn="1">
          <p15:clr>
            <a:srgbClr val="F26B43"/>
          </p15:clr>
        </p15:guide>
        <p15:guide id="3" pos="5616" userDrawn="1">
          <p15:clr>
            <a:srgbClr val="F26B43"/>
          </p15:clr>
        </p15:guide>
        <p15:guide id="4" pos="1920" userDrawn="1">
          <p15:clr>
            <a:srgbClr val="F26B43"/>
          </p15:clr>
        </p15:guide>
        <p15:guide id="5" orient="horz" pos="2160" userDrawn="1">
          <p15:clr>
            <a:srgbClr val="F26B43"/>
          </p15:clr>
        </p15:guide>
        <p15:guide id="6" pos="2880" userDrawn="1">
          <p15:clr>
            <a:srgbClr val="F26B43"/>
          </p15:clr>
        </p15:guide>
        <p15:guide id="7" orient="horz" pos="720" userDrawn="1">
          <p15:clr>
            <a:srgbClr val="F26B43"/>
          </p15:clr>
        </p15:guide>
        <p15:guide id="8" orient="horz" pos="864" userDrawn="1">
          <p15:clr>
            <a:srgbClr val="F26B43"/>
          </p15:clr>
        </p15:guide>
        <p15:guide id="9" orient="horz" pos="4128" userDrawn="1">
          <p15:clr>
            <a:srgbClr val="F26B43"/>
          </p15:clr>
        </p15:guide>
        <p15:guide id="10" orient="horz" pos="3120" userDrawn="1">
          <p15:clr>
            <a:srgbClr val="F26B43"/>
          </p15:clr>
        </p15:guide>
        <p15:guide id="11" orient="horz" pos="120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9.xml"/></Relationships>
</file>

<file path=ppt/slides/_rels/slide1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9.jpeg"/><Relationship Id="rId1" Type="http://schemas.openxmlformats.org/officeDocument/2006/relationships/slideLayout" Target="../slideLayouts/slideLayout216.xml"/></Relationships>
</file>

<file path=ppt/slides/_rels/slide1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9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6.xml"/></Relationships>
</file>

<file path=ppt/slides/_rels/slide2.xml.rels><?xml version="1.0" encoding="UTF-8" standalone="yes"?>
<Relationships xmlns="http://schemas.openxmlformats.org/package/2006/relationships"><Relationship Id="rId8" Type="http://schemas.openxmlformats.org/officeDocument/2006/relationships/image" Target="../media/image47.jpg"/><Relationship Id="rId3" Type="http://schemas.microsoft.com/office/2007/relationships/hdphoto" Target="../media/hdphoto3.wdp"/><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58.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g"/><Relationship Id="rId10" Type="http://schemas.openxmlformats.org/officeDocument/2006/relationships/image" Target="../media/image49.png"/><Relationship Id="rId4" Type="http://schemas.openxmlformats.org/officeDocument/2006/relationships/hyperlink" Target="http://the2womancrusade.com/tag/foursquare/" TargetMode="External"/><Relationship Id="rId9" Type="http://schemas.openxmlformats.org/officeDocument/2006/relationships/image" Target="../media/image4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20.xml"/></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197.xml"/></Relationships>
</file>

<file path=ppt/slides/_rels/slide2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97.xml"/></Relationships>
</file>

<file path=ppt/slides/_rels/slide2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97.xml"/></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jpg"/><Relationship Id="rId1" Type="http://schemas.openxmlformats.org/officeDocument/2006/relationships/slideLayout" Target="../slideLayouts/slideLayout250.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6.xml"/><Relationship Id="rId1" Type="http://schemas.openxmlformats.org/officeDocument/2006/relationships/slideLayout" Target="../slideLayouts/slideLayout197.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jpg"/><Relationship Id="rId1" Type="http://schemas.openxmlformats.org/officeDocument/2006/relationships/slideLayout" Target="../slideLayouts/slideLayout197.xml"/></Relationships>
</file>

<file path=ppt/slides/_rels/slide3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97.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1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3.jpeg"/><Relationship Id="rId1" Type="http://schemas.openxmlformats.org/officeDocument/2006/relationships/slideLayout" Target="../slideLayouts/slideLayout197.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197.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197.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197.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197.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19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250.xml"/><Relationship Id="rId4" Type="http://schemas.openxmlformats.org/officeDocument/2006/relationships/image" Target="../media/image49.png"/></Relationships>
</file>

<file path=ppt/slides/_rels/slide40.xml.rels><?xml version="1.0" encoding="UTF-8" standalone="yes"?>
<Relationships xmlns="http://schemas.openxmlformats.org/package/2006/relationships"><Relationship Id="rId3" Type="http://schemas.openxmlformats.org/officeDocument/2006/relationships/hyperlink" Target="http://www.acswasc.org/vc/visiting-committee-materials/california-public-and-charter/acs-wasccde-focus-on-learning-2017-edition-self-study-visiting-committee-materials/" TargetMode="External"/><Relationship Id="rId2" Type="http://schemas.openxmlformats.org/officeDocument/2006/relationships/notesSlide" Target="../notesSlides/notesSlide22.xml"/><Relationship Id="rId1" Type="http://schemas.openxmlformats.org/officeDocument/2006/relationships/slideLayout" Target="../slideLayouts/slideLayout197.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7.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221.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6.xml"/><Relationship Id="rId1" Type="http://schemas.openxmlformats.org/officeDocument/2006/relationships/slideLayout" Target="../slideLayouts/slideLayout197.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18.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1.png"/><Relationship Id="rId1" Type="http://schemas.openxmlformats.org/officeDocument/2006/relationships/slideLayout" Target="../slideLayouts/slideLayout19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7.xml"/></Relationships>
</file>

<file path=ppt/slides/_rels/slide4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19.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5.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6.xml"/></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230.xml"/></Relationships>
</file>

<file path=ppt/slides/_rels/slide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223.xml"/><Relationship Id="rId5" Type="http://schemas.openxmlformats.org/officeDocument/2006/relationships/image" Target="../media/image56.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9F89616F-0059-40F3-90FA-B60A6AF1256F}"/>
              </a:ext>
            </a:extLst>
          </p:cNvPr>
          <p:cNvSpPr>
            <a:spLocks noGrp="1"/>
          </p:cNvSpPr>
          <p:nvPr>
            <p:ph type="dt" sz="half" idx="10"/>
          </p:nvPr>
        </p:nvSpPr>
        <p:spPr/>
        <p:txBody>
          <a:bodyPr/>
          <a:lstStyle/>
          <a:p>
            <a:r>
              <a:rPr lang="en-US" dirty="0" smtClean="0">
                <a:solidFill>
                  <a:srgbClr val="000000">
                    <a:lumMod val="50000"/>
                    <a:lumOff val="50000"/>
                  </a:srgbClr>
                </a:solidFill>
              </a:rPr>
              <a:t>© 2020-21</a:t>
            </a:r>
            <a:endParaRPr lang="en-US" dirty="0">
              <a:solidFill>
                <a:srgbClr val="000000">
                  <a:lumMod val="50000"/>
                  <a:lumOff val="50000"/>
                </a:srgbClr>
              </a:solidFill>
            </a:endParaRPr>
          </a:p>
        </p:txBody>
      </p:sp>
      <p:sp>
        <p:nvSpPr>
          <p:cNvPr id="4" name="Slide Number Placeholder 3">
            <a:extLst>
              <a:ext uri="{FF2B5EF4-FFF2-40B4-BE49-F238E27FC236}">
                <a16:creationId xmlns="" xmlns:a16="http://schemas.microsoft.com/office/drawing/2014/main" id="{578EB417-0C8C-45C9-991E-2971876B7A7B}"/>
              </a:ext>
            </a:extLst>
          </p:cNvPr>
          <p:cNvSpPr>
            <a:spLocks noGrp="1"/>
          </p:cNvSpPr>
          <p:nvPr>
            <p:ph type="sldNum" sz="quarter" idx="12"/>
          </p:nvPr>
        </p:nvSpPr>
        <p:spPr/>
        <p:txBody>
          <a:bodyPr/>
          <a:lstStyle/>
          <a:p>
            <a:fld id="{FCC7E537-F31E-4D87-AFF4-DF1118FD168A}" type="slidenum">
              <a:rPr lang="en-US" smtClean="0">
                <a:solidFill>
                  <a:srgbClr val="000000">
                    <a:lumMod val="50000"/>
                    <a:lumOff val="50000"/>
                  </a:srgbClr>
                </a:solidFill>
              </a:rPr>
              <a:pPr/>
              <a:t>1</a:t>
            </a:fld>
            <a:endParaRPr lang="en-US" dirty="0">
              <a:solidFill>
                <a:srgbClr val="000000">
                  <a:lumMod val="50000"/>
                  <a:lumOff val="50000"/>
                </a:srgbClr>
              </a:solidFill>
            </a:endParaRPr>
          </a:p>
        </p:txBody>
      </p:sp>
      <p:sp>
        <p:nvSpPr>
          <p:cNvPr id="5" name="TextBox 4">
            <a:extLst>
              <a:ext uri="{FF2B5EF4-FFF2-40B4-BE49-F238E27FC236}">
                <a16:creationId xmlns="" xmlns:a16="http://schemas.microsoft.com/office/drawing/2014/main" id="{5B251EB4-BFBA-472C-84C6-B47DF989D6CB}"/>
              </a:ext>
            </a:extLst>
          </p:cNvPr>
          <p:cNvSpPr txBox="1"/>
          <p:nvPr/>
        </p:nvSpPr>
        <p:spPr>
          <a:xfrm>
            <a:off x="0" y="2438400"/>
            <a:ext cx="9144000" cy="3662541"/>
          </a:xfrm>
          <a:prstGeom prst="rect">
            <a:avLst/>
          </a:prstGeom>
          <a:noFill/>
        </p:spPr>
        <p:txBody>
          <a:bodyPr wrap="square" rtlCol="0">
            <a:spAutoFit/>
          </a:bodyPr>
          <a:lstStyle/>
          <a:p>
            <a:pPr algn="ctr"/>
            <a:endParaRPr lang="en-US" sz="4000" b="1" dirty="0">
              <a:solidFill>
                <a:srgbClr val="26448B"/>
              </a:solidFill>
            </a:endParaRPr>
          </a:p>
          <a:p>
            <a:pPr algn="ctr"/>
            <a:r>
              <a:rPr lang="en-US" sz="3200" b="1" dirty="0" smtClean="0">
                <a:solidFill>
                  <a:srgbClr val="26448B"/>
                </a:solidFill>
                <a:cs typeface="Times New Roman" panose="02020603050405020304" pitchFamily="18" charset="0"/>
              </a:rPr>
              <a:t>WASC Guidelines </a:t>
            </a:r>
          </a:p>
          <a:p>
            <a:pPr algn="ctr"/>
            <a:r>
              <a:rPr lang="en-US" sz="3200" b="1" dirty="0" smtClean="0">
                <a:solidFill>
                  <a:srgbClr val="26448B"/>
                </a:solidFill>
                <a:cs typeface="Times New Roman" panose="02020603050405020304" pitchFamily="18" charset="0"/>
              </a:rPr>
              <a:t>for </a:t>
            </a:r>
          </a:p>
          <a:p>
            <a:pPr algn="ctr"/>
            <a:r>
              <a:rPr lang="en-US" sz="3200" b="1" dirty="0" smtClean="0">
                <a:solidFill>
                  <a:srgbClr val="26448B"/>
                </a:solidFill>
                <a:cs typeface="Times New Roman" panose="02020603050405020304" pitchFamily="18" charset="0"/>
              </a:rPr>
              <a:t>Schools and Visiting Committee Chairs</a:t>
            </a:r>
          </a:p>
          <a:p>
            <a:pPr algn="ctr"/>
            <a:r>
              <a:rPr lang="en-US" sz="3200" b="1" dirty="0" smtClean="0">
                <a:solidFill>
                  <a:srgbClr val="26448B"/>
                </a:solidFill>
                <a:cs typeface="Times New Roman" panose="02020603050405020304" pitchFamily="18" charset="0"/>
              </a:rPr>
              <a:t>Virtual Full Visits </a:t>
            </a:r>
          </a:p>
          <a:p>
            <a:pPr algn="ctr"/>
            <a:r>
              <a:rPr lang="en-US" sz="3200" b="1" dirty="0" smtClean="0">
                <a:solidFill>
                  <a:srgbClr val="26448B"/>
                </a:solidFill>
                <a:cs typeface="Times New Roman" panose="02020603050405020304" pitchFamily="18" charset="0"/>
              </a:rPr>
              <a:t>Fall 2020</a:t>
            </a:r>
            <a:endParaRPr lang="en-US" sz="3200" b="1" dirty="0">
              <a:solidFill>
                <a:srgbClr val="26448B"/>
              </a:solidFill>
              <a:cs typeface="Times New Roman" panose="02020603050405020304" pitchFamily="18" charset="0"/>
            </a:endParaRPr>
          </a:p>
          <a:p>
            <a:pPr algn="ctr"/>
            <a:endParaRPr lang="en-US" sz="3200" b="1" dirty="0">
              <a:solidFill>
                <a:srgbClr val="26448B"/>
              </a:solidFill>
              <a:cs typeface="Times New Roman" panose="02020603050405020304" pitchFamily="18" charset="0"/>
            </a:endParaRPr>
          </a:p>
        </p:txBody>
      </p:sp>
      <p:sp>
        <p:nvSpPr>
          <p:cNvPr id="2" name="TextBox 1"/>
          <p:cNvSpPr txBox="1"/>
          <p:nvPr/>
        </p:nvSpPr>
        <p:spPr>
          <a:xfrm>
            <a:off x="4114800" y="305062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15684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66" y="-28903"/>
            <a:ext cx="9159766" cy="6888777"/>
          </a:xfrm>
          <a:prstGeom prst="rect">
            <a:avLst/>
          </a:prstGeom>
          <a:solidFill>
            <a:srgbClr val="525252"/>
          </a:solidFill>
        </p:spPr>
        <p:style>
          <a:lnRef idx="2">
            <a:schemeClr val="accent4">
              <a:shade val="50000"/>
            </a:schemeClr>
          </a:lnRef>
          <a:fillRef idx="1">
            <a:schemeClr val="accent4"/>
          </a:fillRef>
          <a:effectRef idx="0">
            <a:schemeClr val="accent4"/>
          </a:effectRef>
          <a:fontRef idx="minor">
            <a:schemeClr val="lt1"/>
          </a:fontRef>
        </p:style>
      </p:pic>
      <p:sp>
        <p:nvSpPr>
          <p:cNvPr id="19" name="Title 18"/>
          <p:cNvSpPr>
            <a:spLocks noGrp="1"/>
          </p:cNvSpPr>
          <p:nvPr>
            <p:ph type="title"/>
          </p:nvPr>
        </p:nvSpPr>
        <p:spPr>
          <a:xfrm>
            <a:off x="1600200" y="228600"/>
            <a:ext cx="5943600" cy="914400"/>
          </a:xfrm>
        </p:spPr>
        <p:txBody>
          <a:bodyPr/>
          <a:lstStyle/>
          <a:p>
            <a:pPr algn="ctr"/>
            <a:r>
              <a:rPr lang="en-US" dirty="0"/>
              <a:t>Road to the Action Plan</a:t>
            </a:r>
          </a:p>
        </p:txBody>
      </p:sp>
      <p:sp>
        <p:nvSpPr>
          <p:cNvPr id="2" name="Date Placeholder 1"/>
          <p:cNvSpPr>
            <a:spLocks noGrp="1"/>
          </p:cNvSpPr>
          <p:nvPr>
            <p:ph type="dt" sz="half" idx="10"/>
          </p:nvPr>
        </p:nvSpPr>
        <p:spPr/>
        <p:txBody>
          <a:bodyPr/>
          <a:lstStyle/>
          <a:p>
            <a:r>
              <a:rPr lang="en-US" dirty="0"/>
              <a:t>© 2020-21</a:t>
            </a:r>
          </a:p>
        </p:txBody>
      </p:sp>
      <p:sp>
        <p:nvSpPr>
          <p:cNvPr id="3" name="Slide Number Placeholder 2"/>
          <p:cNvSpPr>
            <a:spLocks noGrp="1"/>
          </p:cNvSpPr>
          <p:nvPr>
            <p:ph type="sldNum" sz="quarter" idx="12"/>
          </p:nvPr>
        </p:nvSpPr>
        <p:spPr/>
        <p:txBody>
          <a:bodyPr/>
          <a:lstStyle/>
          <a:p>
            <a:fld id="{8C1A58C6-7010-4DE7-9CEF-CA763C69BBCB}" type="slidenum">
              <a:rPr lang="en-US" smtClean="0"/>
              <a:pPr/>
              <a:t>10</a:t>
            </a:fld>
            <a:endParaRPr lang="en-US" dirty="0"/>
          </a:p>
        </p:txBody>
      </p:sp>
    </p:spTree>
    <p:extLst>
      <p:ext uri="{BB962C8B-B14F-4D97-AF65-F5344CB8AC3E}">
        <p14:creationId xmlns:p14="http://schemas.microsoft.com/office/powerpoint/2010/main" val="35223802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4CD9299E-2D5B-4509-B4A0-DC7F0B134440}"/>
              </a:ext>
            </a:extLst>
          </p:cNvPr>
          <p:cNvSpPr>
            <a:spLocks noGrp="1"/>
          </p:cNvSpPr>
          <p:nvPr>
            <p:ph type="dt" sz="half" idx="10"/>
          </p:nvPr>
        </p:nvSpPr>
        <p:spPr/>
        <p:txBody>
          <a:bodyPr/>
          <a:lstStyle/>
          <a:p>
            <a:r>
              <a:rPr lang="en-US" dirty="0"/>
              <a:t>© 2020-21</a:t>
            </a:r>
          </a:p>
        </p:txBody>
      </p:sp>
      <p:sp>
        <p:nvSpPr>
          <p:cNvPr id="4" name="Slide Number Placeholder 3">
            <a:extLst>
              <a:ext uri="{FF2B5EF4-FFF2-40B4-BE49-F238E27FC236}">
                <a16:creationId xmlns="" xmlns:a16="http://schemas.microsoft.com/office/drawing/2014/main" id="{BD7F4AC8-EEE1-41BF-9E0B-A5DE92C168F6}"/>
              </a:ext>
            </a:extLst>
          </p:cNvPr>
          <p:cNvSpPr>
            <a:spLocks noGrp="1"/>
          </p:cNvSpPr>
          <p:nvPr>
            <p:ph type="sldNum" sz="quarter" idx="12"/>
          </p:nvPr>
        </p:nvSpPr>
        <p:spPr/>
        <p:txBody>
          <a:bodyPr/>
          <a:lstStyle/>
          <a:p>
            <a:fld id="{FCC7E537-F31E-4D87-AFF4-DF1118FD168A}" type="slidenum">
              <a:rPr lang="en-US" smtClean="0"/>
              <a:pPr/>
              <a:t>11</a:t>
            </a:fld>
            <a:endParaRPr lang="en-US"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72" y="152400"/>
            <a:ext cx="2514600" cy="107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 xmlns:a16="http://schemas.microsoft.com/office/drawing/2014/main" id="{B250BEAF-06D1-483A-B093-C7D9F972CC21}"/>
              </a:ext>
            </a:extLst>
          </p:cNvPr>
          <p:cNvSpPr txBox="1"/>
          <p:nvPr/>
        </p:nvSpPr>
        <p:spPr>
          <a:xfrm>
            <a:off x="0" y="1359814"/>
            <a:ext cx="9144000" cy="5632311"/>
          </a:xfrm>
          <a:prstGeom prst="rect">
            <a:avLst/>
          </a:prstGeom>
          <a:gradFill>
            <a:gsLst>
              <a:gs pos="0">
                <a:schemeClr val="bg1">
                  <a:tint val="80000"/>
                  <a:satMod val="300000"/>
                </a:schemeClr>
              </a:gs>
              <a:gs pos="100000">
                <a:schemeClr val="bg1">
                  <a:shade val="30000"/>
                  <a:satMod val="200000"/>
                </a:schemeClr>
              </a:gs>
            </a:gsLst>
            <a:path path="circle">
              <a:fillToRect l="50000" t="50000" r="50000" b="50000"/>
            </a:path>
          </a:gradFill>
        </p:spPr>
        <p:txBody>
          <a:bodyPr wrap="square">
            <a:spAutoFit/>
          </a:bodyPr>
          <a:lstStyle/>
          <a:p>
            <a:endParaRPr lang="en-US" sz="3600" b="1" dirty="0"/>
          </a:p>
          <a:p>
            <a:r>
              <a:rPr lang="en-US" sz="3600" b="1" dirty="0">
                <a:latin typeface="Segoe Print" panose="02000600000000000000" pitchFamily="2" charset="0"/>
              </a:rPr>
              <a:t>To WASC and to </a:t>
            </a:r>
            <a:r>
              <a:rPr lang="en-US" sz="3600" b="1" dirty="0" smtClean="0">
                <a:latin typeface="Segoe Print" panose="02000600000000000000" pitchFamily="2" charset="0"/>
              </a:rPr>
              <a:t>the Visiting </a:t>
            </a:r>
            <a:r>
              <a:rPr lang="en-US" sz="3600" b="1" dirty="0">
                <a:latin typeface="Segoe Print" panose="02000600000000000000" pitchFamily="2" charset="0"/>
              </a:rPr>
              <a:t>Committee</a:t>
            </a:r>
          </a:p>
          <a:p>
            <a:endParaRPr lang="en-US" sz="3600" b="1" dirty="0">
              <a:latin typeface="Segoe Print" panose="02000600000000000000" pitchFamily="2" charset="0"/>
            </a:endParaRPr>
          </a:p>
          <a:p>
            <a:r>
              <a:rPr lang="en-US" sz="3600" b="1" dirty="0">
                <a:solidFill>
                  <a:srgbClr val="C00000"/>
                </a:solidFill>
                <a:latin typeface="Segoe Print" panose="02000600000000000000" pitchFamily="2" charset="0"/>
              </a:rPr>
              <a:t>6 weeks before the visit!</a:t>
            </a:r>
          </a:p>
          <a:p>
            <a:endParaRPr lang="en-US" sz="3600" b="1" dirty="0">
              <a:latin typeface="Segoe Print" panose="02000600000000000000" pitchFamily="2" charset="0"/>
            </a:endParaRPr>
          </a:p>
          <a:p>
            <a:endParaRPr lang="en-US" sz="3600" b="1" dirty="0">
              <a:latin typeface="Segoe Print" panose="02000600000000000000" pitchFamily="2" charset="0"/>
            </a:endParaRPr>
          </a:p>
          <a:p>
            <a:endParaRPr lang="en-US" sz="3600" b="1" dirty="0">
              <a:latin typeface="Segoe Print" panose="02000600000000000000" pitchFamily="2" charset="0"/>
            </a:endParaRPr>
          </a:p>
          <a:p>
            <a:endParaRPr lang="en-US" sz="3600" b="1" dirty="0">
              <a:latin typeface="Segoe Print" panose="02000600000000000000" pitchFamily="2" charset="0"/>
            </a:endParaRPr>
          </a:p>
          <a:p>
            <a:r>
              <a:rPr lang="en-US" sz="3600" b="1" dirty="0">
                <a:latin typeface="Segoe Print" panose="02000600000000000000" pitchFamily="2" charset="0"/>
              </a:rPr>
              <a:t>      </a:t>
            </a:r>
          </a:p>
        </p:txBody>
      </p:sp>
      <p:pic>
        <p:nvPicPr>
          <p:cNvPr id="16" name="Picture 3">
            <a:extLst>
              <a:ext uri="{FF2B5EF4-FFF2-40B4-BE49-F238E27FC236}">
                <a16:creationId xmlns="" xmlns:a16="http://schemas.microsoft.com/office/drawing/2014/main" id="{B411C8F3-4DB4-4F72-BD4E-7650A7D1B995}"/>
              </a:ext>
            </a:extLst>
          </p:cNvPr>
          <p:cNvPicPr>
            <a:picLocks noChangeAspect="1" noChangeArrowheads="1"/>
          </p:cNvPicPr>
          <p:nvPr/>
        </p:nvPicPr>
        <p:blipFill>
          <a:blip r:embed="rId3" cstate="print"/>
          <a:srcRect/>
          <a:stretch>
            <a:fillRect/>
          </a:stretch>
        </p:blipFill>
        <p:spPr bwMode="auto">
          <a:xfrm rot="21009551">
            <a:off x="6724545" y="3275745"/>
            <a:ext cx="2209800" cy="2195307"/>
          </a:xfrm>
          <a:prstGeom prst="rect">
            <a:avLst/>
          </a:prstGeom>
          <a:noFill/>
          <a:ln w="9525">
            <a:noFill/>
            <a:miter lim="800000"/>
            <a:headEnd/>
            <a:tailEnd/>
          </a:ln>
        </p:spPr>
      </p:pic>
    </p:spTree>
    <p:extLst>
      <p:ext uri="{BB962C8B-B14F-4D97-AF65-F5344CB8AC3E}">
        <p14:creationId xmlns:p14="http://schemas.microsoft.com/office/powerpoint/2010/main" val="2611669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25000"/>
                <a:lumOff val="75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032" name="Picture 8" descr="Creative business people thinking - Worklife Company"/>
          <p:cNvPicPr>
            <a:picLocks noChangeAspect="1" noChangeArrowheads="1"/>
          </p:cNvPicPr>
          <p:nvPr/>
        </p:nvPicPr>
        <p:blipFill rotWithShape="1">
          <a:blip r:embed="rId2">
            <a:extLst>
              <a:ext uri="{28A0092B-C50C-407E-A947-70E740481C1C}">
                <a14:useLocalDpi xmlns:a14="http://schemas.microsoft.com/office/drawing/2010/main" val="0"/>
              </a:ext>
            </a:extLst>
          </a:blip>
          <a:srcRect t="24873" b="-24362"/>
          <a:stretch/>
        </p:blipFill>
        <p:spPr bwMode="auto">
          <a:xfrm>
            <a:off x="3290803" y="3886200"/>
            <a:ext cx="4724400" cy="312787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FCC7E537-F31E-4D87-AFF4-DF1118FD168A}" type="slidenum">
              <a:rPr lang="en-US" smtClean="0"/>
              <a:pPr/>
              <a:t>12</a:t>
            </a:fld>
            <a:endParaRPr lang="en-US" dirty="0"/>
          </a:p>
        </p:txBody>
      </p:sp>
      <p:sp>
        <p:nvSpPr>
          <p:cNvPr id="4" name="Date Placeholder 3"/>
          <p:cNvSpPr>
            <a:spLocks noGrp="1"/>
          </p:cNvSpPr>
          <p:nvPr>
            <p:ph type="dt" sz="half" idx="10"/>
          </p:nvPr>
        </p:nvSpPr>
        <p:spPr/>
        <p:txBody>
          <a:bodyPr/>
          <a:lstStyle/>
          <a:p>
            <a:r>
              <a:rPr lang="en-US" dirty="0"/>
              <a:t>© 2020-21</a:t>
            </a:r>
          </a:p>
        </p:txBody>
      </p:sp>
      <p:sp>
        <p:nvSpPr>
          <p:cNvPr id="7" name="TextBox 6"/>
          <p:cNvSpPr txBox="1"/>
          <p:nvPr/>
        </p:nvSpPr>
        <p:spPr>
          <a:xfrm>
            <a:off x="2767973" y="374441"/>
            <a:ext cx="6164301" cy="3970318"/>
          </a:xfrm>
          <a:prstGeom prst="rect">
            <a:avLst/>
          </a:prstGeom>
          <a:noFill/>
        </p:spPr>
        <p:txBody>
          <a:bodyPr wrap="square" rtlCol="0">
            <a:spAutoFit/>
          </a:bodyPr>
          <a:lstStyle/>
          <a:p>
            <a:r>
              <a:rPr lang="en-US" sz="3600" b="1" dirty="0"/>
              <a:t>How </a:t>
            </a:r>
            <a:r>
              <a:rPr lang="en-US" sz="3600" b="1" dirty="0" smtClean="0"/>
              <a:t>does the school organize </a:t>
            </a:r>
            <a:r>
              <a:rPr lang="en-US" sz="3600" b="1" dirty="0"/>
              <a:t>and make this a quality </a:t>
            </a:r>
            <a:r>
              <a:rPr lang="en-US" sz="3600" b="1" dirty="0" smtClean="0"/>
              <a:t>virtual visit</a:t>
            </a:r>
            <a:r>
              <a:rPr lang="en-US" sz="3600" b="1" dirty="0"/>
              <a:t>?</a:t>
            </a:r>
          </a:p>
          <a:p>
            <a:endParaRPr lang="en-US" sz="3600" b="1" dirty="0" smtClean="0"/>
          </a:p>
          <a:p>
            <a:r>
              <a:rPr lang="en-US" sz="3600" b="1" dirty="0" smtClean="0"/>
              <a:t>How </a:t>
            </a:r>
            <a:r>
              <a:rPr lang="en-US" sz="3600" b="1" dirty="0"/>
              <a:t>does the Visiting Committee </a:t>
            </a:r>
            <a:r>
              <a:rPr lang="en-US" sz="3600" b="1" dirty="0" smtClean="0"/>
              <a:t>chair and members get </a:t>
            </a:r>
            <a:r>
              <a:rPr lang="en-US" sz="3600" b="1" dirty="0"/>
              <a:t>to know </a:t>
            </a:r>
            <a:r>
              <a:rPr lang="en-US" sz="3600" b="1" dirty="0" smtClean="0"/>
              <a:t>the </a:t>
            </a:r>
            <a:r>
              <a:rPr lang="en-US" sz="3600" b="1" dirty="0"/>
              <a:t>school?</a:t>
            </a:r>
          </a:p>
        </p:txBody>
      </p:sp>
      <p:sp>
        <p:nvSpPr>
          <p:cNvPr id="2" name="AutoShape 4" descr="Diverse People Thinking and Question Marks Stock Photo: 73127819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72" y="152400"/>
            <a:ext cx="2514600" cy="107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 xmlns:a16="http://schemas.microsoft.com/office/drawing/2014/main" id="{FE19249E-4914-4767-BC73-656101646A52}"/>
              </a:ext>
            </a:extLst>
          </p:cNvPr>
          <p:cNvSpPr txBox="1"/>
          <p:nvPr/>
        </p:nvSpPr>
        <p:spPr>
          <a:xfrm>
            <a:off x="111672" y="2286000"/>
            <a:ext cx="5261340" cy="707886"/>
          </a:xfrm>
          <a:prstGeom prst="rect">
            <a:avLst/>
          </a:prstGeom>
          <a:noFill/>
        </p:spPr>
        <p:txBody>
          <a:bodyPr wrap="square" rtlCol="0">
            <a:spAutoFit/>
          </a:bodyPr>
          <a:lstStyle/>
          <a:p>
            <a:r>
              <a:rPr lang="en-US" sz="4000" b="1" dirty="0">
                <a:latin typeface="Segoe Print" panose="02000600000000000000" pitchFamily="2" charset="0"/>
              </a:rPr>
              <a:t>The Visit</a:t>
            </a:r>
          </a:p>
        </p:txBody>
      </p:sp>
    </p:spTree>
    <p:extLst>
      <p:ext uri="{BB962C8B-B14F-4D97-AF65-F5344CB8AC3E}">
        <p14:creationId xmlns:p14="http://schemas.microsoft.com/office/powerpoint/2010/main" val="26975659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25000"/>
                <a:lumOff val="75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for the Visit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43442466"/>
              </p:ext>
            </p:extLst>
          </p:nvPr>
        </p:nvGraphicFramePr>
        <p:xfrm>
          <a:off x="228600" y="1341438"/>
          <a:ext cx="8686800" cy="5211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r>
              <a:rPr lang="en-US" dirty="0">
                <a:solidFill>
                  <a:srgbClr val="FFFFFF">
                    <a:lumMod val="75000"/>
                  </a:srgbClr>
                </a:solidFill>
              </a:rPr>
              <a:t>© 2020-21</a:t>
            </a:r>
          </a:p>
        </p:txBody>
      </p:sp>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13</a:t>
            </a:fld>
            <a:endParaRPr lang="en-US" dirty="0">
              <a:solidFill>
                <a:srgbClr val="FFFFFF">
                  <a:lumMod val="75000"/>
                </a:srgbClr>
              </a:solidFill>
            </a:endParaRPr>
          </a:p>
        </p:txBody>
      </p:sp>
      <p:sp>
        <p:nvSpPr>
          <p:cNvPr id="16" name="TextBox 15"/>
          <p:cNvSpPr txBox="1"/>
          <p:nvPr/>
        </p:nvSpPr>
        <p:spPr>
          <a:xfrm>
            <a:off x="6553200" y="4495800"/>
            <a:ext cx="914400" cy="400110"/>
          </a:xfrm>
          <a:prstGeom prst="rect">
            <a:avLst/>
          </a:prstGeom>
          <a:noFill/>
        </p:spPr>
        <p:txBody>
          <a:bodyPr wrap="square" rtlCol="0">
            <a:spAutoFit/>
          </a:bodyPr>
          <a:lstStyle/>
          <a:p>
            <a:r>
              <a:rPr lang="en-US" sz="2000" dirty="0">
                <a:solidFill>
                  <a:srgbClr val="FFFFFF"/>
                </a:solidFill>
              </a:rPr>
              <a:t>Staff</a:t>
            </a:r>
          </a:p>
        </p:txBody>
      </p:sp>
      <p:pic>
        <p:nvPicPr>
          <p:cNvPr id="9" name="Picture 2" descr="C:\Users\Louise_2\AppData\Local\Microsoft\Windows\Temporary Internet Files\Content.IE5\Z8VET3XP\MP900442387[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61"/>
          <a:stretch/>
        </p:blipFill>
        <p:spPr bwMode="auto">
          <a:xfrm rot="1623390">
            <a:off x="7375172" y="1322692"/>
            <a:ext cx="720567" cy="14125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Louise_2\AppData\Local\Microsoft\Windows\Temporary Internet Files\Content.IE5\JNJKRXRC\MP900423029[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tretch/>
        </p:blipFill>
        <p:spPr bwMode="auto">
          <a:xfrm>
            <a:off x="6978072" y="440593"/>
            <a:ext cx="1708728" cy="12358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278256" y="1210066"/>
            <a:ext cx="1295400" cy="400110"/>
          </a:xfrm>
          <a:prstGeom prst="rect">
            <a:avLst/>
          </a:prstGeom>
          <a:noFill/>
        </p:spPr>
        <p:txBody>
          <a:bodyPr wrap="square" rtlCol="0">
            <a:spAutoFit/>
          </a:bodyPr>
          <a:lstStyle/>
          <a:p>
            <a:r>
              <a:rPr lang="en-US" sz="2000" b="1" dirty="0">
                <a:solidFill>
                  <a:srgbClr val="FFFFFF"/>
                </a:solidFill>
              </a:rPr>
              <a:t>Hosting</a:t>
            </a:r>
          </a:p>
        </p:txBody>
      </p:sp>
      <p:sp>
        <p:nvSpPr>
          <p:cNvPr id="10" name="Rectangle 9"/>
          <p:cNvSpPr/>
          <p:nvPr/>
        </p:nvSpPr>
        <p:spPr>
          <a:xfrm rot="21076152">
            <a:off x="6965381" y="550214"/>
            <a:ext cx="1540150" cy="1015177"/>
          </a:xfrm>
          <a:prstGeom prst="rect">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33394413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800" y="1295400"/>
            <a:ext cx="8592821" cy="4814138"/>
          </a:xfrm>
          <a:prstGeom prst="rect">
            <a:avLst/>
          </a:prstGeom>
        </p:spPr>
        <p:txBody>
          <a:bodyPr vert="horz" wrap="square" lIns="0" tIns="12700" rIns="0" bIns="0" rtlCol="0">
            <a:spAutoFit/>
          </a:bodyPr>
          <a:lstStyle/>
          <a:p>
            <a:pPr marL="457200" indent="-457200">
              <a:buFont typeface="Arial" panose="020B0604020202020204" pitchFamily="34" charset="0"/>
              <a:buChar char="•"/>
            </a:pPr>
            <a:r>
              <a:rPr lang="en-US" sz="2400" b="1" dirty="0" smtClean="0">
                <a:solidFill>
                  <a:srgbClr val="002060"/>
                </a:solidFill>
              </a:rPr>
              <a:t>School </a:t>
            </a:r>
            <a:r>
              <a:rPr lang="en-US" sz="2400" b="1" u="sng" dirty="0" smtClean="0">
                <a:solidFill>
                  <a:srgbClr val="002060"/>
                </a:solidFill>
              </a:rPr>
              <a:t>not</a:t>
            </a:r>
            <a:r>
              <a:rPr lang="en-US" sz="2400" b="1" dirty="0" smtClean="0">
                <a:solidFill>
                  <a:srgbClr val="002060"/>
                </a:solidFill>
              </a:rPr>
              <a:t> required to update written self-study report </a:t>
            </a:r>
          </a:p>
          <a:p>
            <a:pPr marL="457200" indent="-457200">
              <a:buFont typeface="Arial" panose="020B0604020202020204" pitchFamily="34" charset="0"/>
              <a:buChar char="•"/>
            </a:pPr>
            <a:endParaRPr lang="en-US" sz="2400" b="1" dirty="0" smtClean="0">
              <a:solidFill>
                <a:srgbClr val="002060"/>
              </a:solidFill>
            </a:endParaRPr>
          </a:p>
          <a:p>
            <a:pPr marL="457200" indent="-457200">
              <a:buFont typeface="Arial" panose="020B0604020202020204" pitchFamily="34" charset="0"/>
              <a:buChar char="•"/>
            </a:pPr>
            <a:r>
              <a:rPr lang="en-US" sz="2400" b="1" dirty="0" smtClean="0">
                <a:solidFill>
                  <a:srgbClr val="002060"/>
                </a:solidFill>
              </a:rPr>
              <a:t>However, school will be able to share what has been done since the report was completed with supporting information, including impact of online learning for the students and other issues related to the COVID-19 Pandemic.</a:t>
            </a:r>
          </a:p>
          <a:p>
            <a:pPr marL="457200" indent="-457200">
              <a:buFont typeface="Arial" panose="020B0604020202020204" pitchFamily="34" charset="0"/>
              <a:buChar char="•"/>
            </a:pPr>
            <a:endParaRPr lang="en-US" sz="2400" b="1" dirty="0">
              <a:solidFill>
                <a:srgbClr val="002060"/>
              </a:solidFill>
            </a:endParaRPr>
          </a:p>
          <a:p>
            <a:pPr marL="457200" indent="-457200">
              <a:buFont typeface="Arial" panose="020B0604020202020204" pitchFamily="34" charset="0"/>
              <a:buChar char="•"/>
            </a:pPr>
            <a:r>
              <a:rPr lang="en-US" sz="2400" b="1" dirty="0" smtClean="0">
                <a:solidFill>
                  <a:srgbClr val="002060"/>
                </a:solidFill>
              </a:rPr>
              <a:t>Ensure the self-study and supporting evidence available prior to visit for visiting committee (VC).</a:t>
            </a:r>
          </a:p>
          <a:p>
            <a:pPr marL="457200" indent="-457200">
              <a:buFont typeface="Arial" panose="020B0604020202020204" pitchFamily="34" charset="0"/>
              <a:buChar char="•"/>
            </a:pPr>
            <a:endParaRPr lang="en-US" sz="2400" b="1" dirty="0">
              <a:solidFill>
                <a:srgbClr val="002060"/>
              </a:solidFill>
            </a:endParaRPr>
          </a:p>
          <a:p>
            <a:pPr marL="457200" indent="-457200">
              <a:buFont typeface="Arial" panose="020B0604020202020204" pitchFamily="34" charset="0"/>
              <a:buChar char="•"/>
            </a:pPr>
            <a:r>
              <a:rPr lang="en-US" sz="2400" b="1" dirty="0" smtClean="0">
                <a:solidFill>
                  <a:srgbClr val="002060"/>
                </a:solidFill>
              </a:rPr>
              <a:t>VC chair may request additional information related to student wellness and safety standards, such as the school’s Safety Plan.</a:t>
            </a:r>
            <a:endParaRPr lang="en-US" sz="2400" b="1" dirty="0">
              <a:solidFill>
                <a:srgbClr val="002060"/>
              </a:solidFill>
            </a:endParaRPr>
          </a:p>
          <a:p>
            <a:pPr marL="457200" indent="-457200">
              <a:buFont typeface="Arial" panose="020B0604020202020204" pitchFamily="34" charset="0"/>
              <a:buChar char="•"/>
            </a:pPr>
            <a:endParaRPr lang="en-US" sz="2400" b="1" dirty="0" smtClean="0">
              <a:solidFill>
                <a:srgbClr val="002060"/>
              </a:solidFill>
            </a:endParaRPr>
          </a:p>
        </p:txBody>
      </p:sp>
      <p:sp>
        <p:nvSpPr>
          <p:cNvPr id="4" name="object 4"/>
          <p:cNvSpPr txBox="1">
            <a:spLocks noGrp="1"/>
          </p:cNvSpPr>
          <p:nvPr>
            <p:ph type="title"/>
          </p:nvPr>
        </p:nvSpPr>
        <p:spPr>
          <a:xfrm>
            <a:off x="381000" y="533399"/>
            <a:ext cx="8534399" cy="566822"/>
          </a:xfrm>
          <a:prstGeom prst="rect">
            <a:avLst/>
          </a:prstGeom>
        </p:spPr>
        <p:txBody>
          <a:bodyPr vert="horz" wrap="square" lIns="0" tIns="12700" rIns="0" bIns="0" rtlCol="0">
            <a:spAutoFit/>
          </a:bodyPr>
          <a:lstStyle/>
          <a:p>
            <a:pPr marR="5080" algn="ctr">
              <a:lnSpc>
                <a:spcPct val="100000"/>
              </a:lnSpc>
              <a:spcBef>
                <a:spcPts val="0"/>
              </a:spcBef>
            </a:pPr>
            <a:r>
              <a:rPr lang="en-US" sz="3600" dirty="0" smtClean="0"/>
              <a:t>Virtual Visit: School Expectations</a:t>
            </a:r>
            <a:endParaRPr sz="3600" dirty="0"/>
          </a:p>
        </p:txBody>
      </p:sp>
    </p:spTree>
    <p:extLst>
      <p:ext uri="{BB962C8B-B14F-4D97-AF65-F5344CB8AC3E}">
        <p14:creationId xmlns:p14="http://schemas.microsoft.com/office/powerpoint/2010/main" val="30784799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 y="1542728"/>
            <a:ext cx="8516621" cy="3029034"/>
          </a:xfrm>
          <a:prstGeom prst="rect">
            <a:avLst/>
          </a:prstGeom>
        </p:spPr>
        <p:txBody>
          <a:bodyPr vert="horz" wrap="square" lIns="0" tIns="12700" rIns="0" bIns="0" rtlCol="0">
            <a:spAutoFit/>
          </a:bodyPr>
          <a:lstStyle/>
          <a:p>
            <a:pPr marL="457200" indent="-457200">
              <a:buFont typeface="Arial" panose="020B0604020202020204" pitchFamily="34" charset="0"/>
              <a:buChar char="•"/>
            </a:pPr>
            <a:r>
              <a:rPr lang="en-US" sz="2800" b="1" dirty="0" smtClean="0">
                <a:solidFill>
                  <a:srgbClr val="002060"/>
                </a:solidFill>
              </a:rPr>
              <a:t>WASC </a:t>
            </a:r>
            <a:r>
              <a:rPr lang="en-US" sz="2800" b="1" dirty="0">
                <a:solidFill>
                  <a:srgbClr val="002060"/>
                </a:solidFill>
              </a:rPr>
              <a:t>visit occurring-Inform all stakeholders </a:t>
            </a:r>
            <a:endParaRPr lang="en-US" sz="2800" b="1" dirty="0" smtClean="0">
              <a:solidFill>
                <a:srgbClr val="002060"/>
              </a:solidFill>
            </a:endParaRPr>
          </a:p>
          <a:p>
            <a:pPr marL="457200" indent="-457200">
              <a:buFont typeface="Arial" panose="020B0604020202020204" pitchFamily="34" charset="0"/>
              <a:buChar char="•"/>
            </a:pPr>
            <a:endParaRPr lang="en-US" sz="2800" b="1" dirty="0">
              <a:solidFill>
                <a:srgbClr val="002060"/>
              </a:solidFill>
            </a:endParaRPr>
          </a:p>
          <a:p>
            <a:pPr marL="457200" indent="-457200">
              <a:buFont typeface="Arial" panose="020B0604020202020204" pitchFamily="34" charset="0"/>
              <a:buChar char="•"/>
            </a:pPr>
            <a:r>
              <a:rPr lang="en-US" sz="2800" b="1" dirty="0">
                <a:solidFill>
                  <a:srgbClr val="002060"/>
                </a:solidFill>
              </a:rPr>
              <a:t>Inform VC chair about parameters, i.e., any contractual requirements </a:t>
            </a:r>
            <a:endParaRPr lang="en-US" sz="2800" b="1" dirty="0" smtClean="0">
              <a:solidFill>
                <a:srgbClr val="002060"/>
              </a:solidFill>
            </a:endParaRPr>
          </a:p>
          <a:p>
            <a:pPr marL="457200" indent="-457200">
              <a:buFont typeface="Arial" panose="020B0604020202020204" pitchFamily="34" charset="0"/>
              <a:buChar char="•"/>
            </a:pPr>
            <a:endParaRPr lang="en-US" sz="2800" b="1" dirty="0">
              <a:solidFill>
                <a:srgbClr val="002060"/>
              </a:solidFill>
            </a:endParaRPr>
          </a:p>
          <a:p>
            <a:pPr marL="457200" indent="-457200">
              <a:buFont typeface="Arial" panose="020B0604020202020204" pitchFamily="34" charset="0"/>
              <a:buChar char="•"/>
            </a:pPr>
            <a:r>
              <a:rPr lang="en-US" sz="2800" b="1" dirty="0">
                <a:solidFill>
                  <a:srgbClr val="002060"/>
                </a:solidFill>
              </a:rPr>
              <a:t>Student meetings include a staff member and two </a:t>
            </a:r>
            <a:r>
              <a:rPr lang="en-US" sz="2800" b="1" dirty="0" smtClean="0">
                <a:solidFill>
                  <a:srgbClr val="002060"/>
                </a:solidFill>
              </a:rPr>
              <a:t>visiting committee </a:t>
            </a:r>
            <a:r>
              <a:rPr lang="en-US" sz="2800" b="1" dirty="0">
                <a:solidFill>
                  <a:srgbClr val="002060"/>
                </a:solidFill>
              </a:rPr>
              <a:t>members </a:t>
            </a:r>
          </a:p>
        </p:txBody>
      </p:sp>
      <p:sp>
        <p:nvSpPr>
          <p:cNvPr id="4" name="object 4"/>
          <p:cNvSpPr txBox="1">
            <a:spLocks noGrp="1"/>
          </p:cNvSpPr>
          <p:nvPr>
            <p:ph type="title"/>
          </p:nvPr>
        </p:nvSpPr>
        <p:spPr>
          <a:xfrm>
            <a:off x="381000" y="533399"/>
            <a:ext cx="8534399" cy="566822"/>
          </a:xfrm>
          <a:prstGeom prst="rect">
            <a:avLst/>
          </a:prstGeom>
        </p:spPr>
        <p:txBody>
          <a:bodyPr vert="horz" wrap="square" lIns="0" tIns="12700" rIns="0" bIns="0" rtlCol="0">
            <a:spAutoFit/>
          </a:bodyPr>
          <a:lstStyle/>
          <a:p>
            <a:pPr marR="5080" algn="ctr">
              <a:lnSpc>
                <a:spcPct val="100000"/>
              </a:lnSpc>
              <a:spcBef>
                <a:spcPts val="0"/>
              </a:spcBef>
            </a:pPr>
            <a:r>
              <a:rPr lang="en-US" sz="3600" dirty="0" smtClean="0"/>
              <a:t>Virtual Visit: School Expectations</a:t>
            </a:r>
            <a:endParaRPr sz="3600" dirty="0"/>
          </a:p>
        </p:txBody>
      </p:sp>
    </p:spTree>
    <p:extLst>
      <p:ext uri="{BB962C8B-B14F-4D97-AF65-F5344CB8AC3E}">
        <p14:creationId xmlns:p14="http://schemas.microsoft.com/office/powerpoint/2010/main" val="36045695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 y="1542728"/>
            <a:ext cx="8516621" cy="3459922"/>
          </a:xfrm>
          <a:prstGeom prst="rect">
            <a:avLst/>
          </a:prstGeom>
        </p:spPr>
        <p:txBody>
          <a:bodyPr vert="horz" wrap="square" lIns="0" tIns="12700" rIns="0" bIns="0" rtlCol="0">
            <a:spAutoFit/>
          </a:bodyPr>
          <a:lstStyle/>
          <a:p>
            <a:pPr marL="457200" indent="-457200">
              <a:buFont typeface="Arial" panose="020B0604020202020204" pitchFamily="34" charset="0"/>
              <a:buChar char="•"/>
            </a:pPr>
            <a:r>
              <a:rPr lang="en-US" sz="2800" dirty="0"/>
              <a:t>Normal Guidelines for Size of the Visiting Committee </a:t>
            </a:r>
            <a:r>
              <a:rPr lang="en-US" sz="2800" dirty="0" smtClean="0"/>
              <a:t>but </a:t>
            </a:r>
            <a:r>
              <a:rPr lang="en-US" sz="2800" dirty="0"/>
              <a:t>may be </a:t>
            </a:r>
            <a:r>
              <a:rPr lang="en-US" sz="2800" dirty="0" smtClean="0"/>
              <a:t>adjusted:</a:t>
            </a:r>
          </a:p>
          <a:p>
            <a:pPr marL="457200" indent="-457200">
              <a:buFont typeface="Arial" panose="020B0604020202020204" pitchFamily="34" charset="0"/>
              <a:buChar char="•"/>
            </a:pPr>
            <a:endParaRPr lang="en-US" sz="2800" dirty="0" smtClean="0"/>
          </a:p>
          <a:p>
            <a:r>
              <a:rPr lang="en-US" sz="2800" dirty="0" smtClean="0"/>
              <a:t>	--Enrollment 6-249			3 members</a:t>
            </a:r>
          </a:p>
          <a:p>
            <a:r>
              <a:rPr lang="en-US" sz="2800" dirty="0" smtClean="0"/>
              <a:t>	--Enrollment 250-899		4 members</a:t>
            </a:r>
          </a:p>
          <a:p>
            <a:r>
              <a:rPr lang="en-US" sz="2800" dirty="0" smtClean="0"/>
              <a:t>	--Enrollment 900-1499		5 members</a:t>
            </a:r>
          </a:p>
          <a:p>
            <a:r>
              <a:rPr lang="en-US" sz="2800" dirty="0" smtClean="0"/>
              <a:t>	--Enrollment  1500-2499		6 members</a:t>
            </a:r>
          </a:p>
          <a:p>
            <a:r>
              <a:rPr lang="en-US" sz="2800" dirty="0" smtClean="0"/>
              <a:t>	--Enrollment 2500 or more	7 members</a:t>
            </a:r>
            <a:endParaRPr lang="en-US" sz="2800" dirty="0"/>
          </a:p>
        </p:txBody>
      </p:sp>
      <p:sp>
        <p:nvSpPr>
          <p:cNvPr id="4" name="object 4"/>
          <p:cNvSpPr txBox="1">
            <a:spLocks noGrp="1"/>
          </p:cNvSpPr>
          <p:nvPr>
            <p:ph type="title"/>
          </p:nvPr>
        </p:nvSpPr>
        <p:spPr>
          <a:xfrm>
            <a:off x="381000" y="533399"/>
            <a:ext cx="8534399" cy="566822"/>
          </a:xfrm>
          <a:prstGeom prst="rect">
            <a:avLst/>
          </a:prstGeom>
        </p:spPr>
        <p:txBody>
          <a:bodyPr vert="horz" wrap="square" lIns="0" tIns="12700" rIns="0" bIns="0" rtlCol="0">
            <a:spAutoFit/>
          </a:bodyPr>
          <a:lstStyle/>
          <a:p>
            <a:pPr marR="5080" algn="ctr">
              <a:lnSpc>
                <a:spcPct val="100000"/>
              </a:lnSpc>
              <a:spcBef>
                <a:spcPts val="0"/>
              </a:spcBef>
            </a:pPr>
            <a:r>
              <a:rPr lang="en-US" sz="3600" dirty="0" smtClean="0"/>
              <a:t>Virtual Visit: Size of Visiting Committee </a:t>
            </a:r>
            <a:endParaRPr sz="3600" dirty="0"/>
          </a:p>
        </p:txBody>
      </p:sp>
    </p:spTree>
    <p:extLst>
      <p:ext uri="{BB962C8B-B14F-4D97-AF65-F5344CB8AC3E}">
        <p14:creationId xmlns:p14="http://schemas.microsoft.com/office/powerpoint/2010/main" val="1940712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 y="1542728"/>
            <a:ext cx="8516621" cy="4321696"/>
          </a:xfrm>
          <a:prstGeom prst="rect">
            <a:avLst/>
          </a:prstGeom>
        </p:spPr>
        <p:txBody>
          <a:bodyPr vert="horz" wrap="square" lIns="0" tIns="12700" rIns="0" bIns="0" rtlCol="0">
            <a:spAutoFit/>
          </a:bodyPr>
          <a:lstStyle/>
          <a:p>
            <a:r>
              <a:rPr lang="en-US" sz="2800" dirty="0">
                <a:solidFill>
                  <a:srgbClr val="C00000"/>
                </a:solidFill>
              </a:rPr>
              <a:t>Required meetings </a:t>
            </a:r>
            <a:r>
              <a:rPr lang="en-US" sz="2800" dirty="0" smtClean="0">
                <a:solidFill>
                  <a:srgbClr val="C00000"/>
                </a:solidFill>
              </a:rPr>
              <a:t>and observations will </a:t>
            </a:r>
            <a:r>
              <a:rPr lang="en-US" sz="2800" dirty="0">
                <a:solidFill>
                  <a:srgbClr val="C00000"/>
                </a:solidFill>
              </a:rPr>
              <a:t>still occur</a:t>
            </a:r>
            <a:r>
              <a:rPr lang="en-US" sz="2800" dirty="0" smtClean="0">
                <a:solidFill>
                  <a:srgbClr val="C00000"/>
                </a:solidFill>
              </a:rPr>
              <a:t>:</a:t>
            </a:r>
          </a:p>
          <a:p>
            <a:pPr marL="457200" indent="-457200">
              <a:buFont typeface="Arial" panose="020B0604020202020204" pitchFamily="34" charset="0"/>
              <a:buChar char="•"/>
            </a:pPr>
            <a:r>
              <a:rPr lang="en-US" sz="2800" dirty="0" smtClean="0">
                <a:solidFill>
                  <a:srgbClr val="002060"/>
                </a:solidFill>
              </a:rPr>
              <a:t>Chair previsit work with school and visiting committee members</a:t>
            </a:r>
          </a:p>
          <a:p>
            <a:endParaRPr lang="en-US" sz="2800" dirty="0" smtClean="0"/>
          </a:p>
          <a:p>
            <a:pPr marL="457200" indent="-457200">
              <a:buFont typeface="Arial" panose="020B0604020202020204" pitchFamily="34" charset="0"/>
              <a:buChar char="•"/>
            </a:pPr>
            <a:r>
              <a:rPr lang="en-US" sz="2800" dirty="0" smtClean="0">
                <a:solidFill>
                  <a:srgbClr val="002060"/>
                </a:solidFill>
              </a:rPr>
              <a:t>Chair and school reference the suggested in-person schedule but will adapt based on school context, i.e., some meetings may occur prior to visit dates or be combined</a:t>
            </a:r>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r>
              <a:rPr lang="en-US" sz="2800" dirty="0" smtClean="0">
                <a:solidFill>
                  <a:srgbClr val="002060"/>
                </a:solidFill>
              </a:rPr>
              <a:t>Important to know the names of all meeting attendees</a:t>
            </a:r>
            <a:endParaRPr lang="en-US" sz="2800" dirty="0">
              <a:solidFill>
                <a:srgbClr val="002060"/>
              </a:solidFill>
            </a:endParaRPr>
          </a:p>
        </p:txBody>
      </p:sp>
      <p:sp>
        <p:nvSpPr>
          <p:cNvPr id="4" name="object 4"/>
          <p:cNvSpPr txBox="1">
            <a:spLocks noGrp="1"/>
          </p:cNvSpPr>
          <p:nvPr>
            <p:ph type="title"/>
          </p:nvPr>
        </p:nvSpPr>
        <p:spPr>
          <a:xfrm>
            <a:off x="381000" y="533399"/>
            <a:ext cx="8534399" cy="566822"/>
          </a:xfrm>
          <a:prstGeom prst="rect">
            <a:avLst/>
          </a:prstGeom>
        </p:spPr>
        <p:txBody>
          <a:bodyPr vert="horz" wrap="square" lIns="0" tIns="12700" rIns="0" bIns="0" rtlCol="0">
            <a:spAutoFit/>
          </a:bodyPr>
          <a:lstStyle/>
          <a:p>
            <a:pPr marR="5080" algn="ctr">
              <a:lnSpc>
                <a:spcPct val="100000"/>
              </a:lnSpc>
              <a:spcBef>
                <a:spcPts val="0"/>
              </a:spcBef>
            </a:pPr>
            <a:r>
              <a:rPr lang="en-US" sz="3600" dirty="0" smtClean="0"/>
              <a:t>Virtual Visit: The Schedule</a:t>
            </a:r>
            <a:endParaRPr sz="3600" dirty="0"/>
          </a:p>
        </p:txBody>
      </p:sp>
    </p:spTree>
    <p:extLst>
      <p:ext uri="{BB962C8B-B14F-4D97-AF65-F5344CB8AC3E}">
        <p14:creationId xmlns:p14="http://schemas.microsoft.com/office/powerpoint/2010/main" val="1940712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 y="1295400"/>
            <a:ext cx="8610600" cy="4937249"/>
          </a:xfrm>
          <a:prstGeom prst="rect">
            <a:avLst/>
          </a:prstGeom>
        </p:spPr>
        <p:txBody>
          <a:bodyPr vert="horz" wrap="square" lIns="0" tIns="12700" rIns="0" bIns="0" rtlCol="0">
            <a:spAutoFit/>
          </a:bodyPr>
          <a:lstStyle/>
          <a:p>
            <a:r>
              <a:rPr lang="en-US" sz="2800" b="1" dirty="0" smtClean="0">
                <a:solidFill>
                  <a:srgbClr val="C00000"/>
                </a:solidFill>
              </a:rPr>
              <a:t>WASC Full Visit Expectations</a:t>
            </a:r>
          </a:p>
          <a:p>
            <a:pPr marL="457200" indent="-457200">
              <a:buFont typeface="Arial" panose="020B0604020202020204" pitchFamily="34" charset="0"/>
              <a:buChar char="•"/>
            </a:pPr>
            <a:r>
              <a:rPr lang="en-US" sz="2400" b="1" dirty="0" smtClean="0">
                <a:solidFill>
                  <a:srgbClr val="002060"/>
                </a:solidFill>
              </a:rPr>
              <a:t>Daily meeting between the principal/school leader and VC chair</a:t>
            </a:r>
          </a:p>
          <a:p>
            <a:pPr marL="457200" indent="-457200">
              <a:buFont typeface="Arial" panose="020B0604020202020204" pitchFamily="34" charset="0"/>
              <a:buChar char="•"/>
            </a:pPr>
            <a:endParaRPr lang="en-US" sz="2400" b="1" dirty="0" smtClean="0">
              <a:solidFill>
                <a:srgbClr val="002060"/>
              </a:solidFill>
            </a:endParaRPr>
          </a:p>
          <a:p>
            <a:pPr marL="457200" indent="-457200">
              <a:buFont typeface="Arial" panose="020B0604020202020204" pitchFamily="34" charset="0"/>
              <a:buChar char="•"/>
            </a:pPr>
            <a:r>
              <a:rPr lang="en-US" sz="2400" b="1" dirty="0" smtClean="0">
                <a:solidFill>
                  <a:srgbClr val="002060"/>
                </a:solidFill>
              </a:rPr>
              <a:t>Daily meeting between the Leadership Team and the Visiting Committee</a:t>
            </a:r>
          </a:p>
          <a:p>
            <a:pPr marL="457200" indent="-457200">
              <a:buFont typeface="Arial" panose="020B0604020202020204" pitchFamily="34" charset="0"/>
              <a:buChar char="•"/>
            </a:pPr>
            <a:endParaRPr lang="en-US" sz="2400" b="1" dirty="0" smtClean="0">
              <a:solidFill>
                <a:srgbClr val="002060"/>
              </a:solidFill>
            </a:endParaRPr>
          </a:p>
          <a:p>
            <a:pPr marL="457200" indent="-457200">
              <a:buFont typeface="Arial" panose="020B0604020202020204" pitchFamily="34" charset="0"/>
              <a:buChar char="•"/>
            </a:pPr>
            <a:r>
              <a:rPr lang="en-US" sz="2400" b="1" dirty="0" smtClean="0">
                <a:solidFill>
                  <a:srgbClr val="002060"/>
                </a:solidFill>
              </a:rPr>
              <a:t>Meetings with all Focus Groups—all members (may have to be two meetings)</a:t>
            </a:r>
          </a:p>
          <a:p>
            <a:pPr marL="457200" indent="-457200">
              <a:buFont typeface="Arial" panose="020B0604020202020204" pitchFamily="34" charset="0"/>
              <a:buChar char="•"/>
            </a:pPr>
            <a:endParaRPr lang="en-US" sz="2400" b="1" dirty="0" smtClean="0">
              <a:solidFill>
                <a:srgbClr val="002060"/>
              </a:solidFill>
            </a:endParaRPr>
          </a:p>
          <a:p>
            <a:pPr marL="457200" indent="-457200">
              <a:buFont typeface="Arial" panose="020B0604020202020204" pitchFamily="34" charset="0"/>
              <a:buChar char="•"/>
            </a:pPr>
            <a:r>
              <a:rPr lang="en-US" sz="2400" b="1" dirty="0" smtClean="0">
                <a:solidFill>
                  <a:srgbClr val="002060"/>
                </a:solidFill>
              </a:rPr>
              <a:t>Separate meetings with students, parents, teachers, counselors, support staff, governing authority (e.g., district/complex area) and other meetings as needed</a:t>
            </a:r>
          </a:p>
          <a:p>
            <a:endParaRPr lang="en-US" sz="2800" b="1" dirty="0" smtClean="0">
              <a:solidFill>
                <a:srgbClr val="002060"/>
              </a:solidFill>
            </a:endParaRPr>
          </a:p>
        </p:txBody>
      </p:sp>
      <p:sp>
        <p:nvSpPr>
          <p:cNvPr id="4" name="object 4"/>
          <p:cNvSpPr txBox="1">
            <a:spLocks noGrp="1"/>
          </p:cNvSpPr>
          <p:nvPr>
            <p:ph type="title"/>
          </p:nvPr>
        </p:nvSpPr>
        <p:spPr>
          <a:xfrm>
            <a:off x="381000" y="533399"/>
            <a:ext cx="8534399" cy="566822"/>
          </a:xfrm>
          <a:prstGeom prst="rect">
            <a:avLst/>
          </a:prstGeom>
        </p:spPr>
        <p:txBody>
          <a:bodyPr vert="horz" wrap="square" lIns="0" tIns="12700" rIns="0" bIns="0" rtlCol="0">
            <a:spAutoFit/>
          </a:bodyPr>
          <a:lstStyle/>
          <a:p>
            <a:pPr marR="5080" algn="ctr">
              <a:lnSpc>
                <a:spcPct val="100000"/>
              </a:lnSpc>
              <a:spcBef>
                <a:spcPts val="0"/>
              </a:spcBef>
            </a:pPr>
            <a:r>
              <a:rPr lang="en-US" sz="3600" dirty="0" smtClean="0"/>
              <a:t>Virtual Visit: The Schedule</a:t>
            </a:r>
            <a:endParaRPr sz="3600" dirty="0"/>
          </a:p>
        </p:txBody>
      </p:sp>
    </p:spTree>
    <p:extLst>
      <p:ext uri="{BB962C8B-B14F-4D97-AF65-F5344CB8AC3E}">
        <p14:creationId xmlns:p14="http://schemas.microsoft.com/office/powerpoint/2010/main" val="1940712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 y="1542728"/>
            <a:ext cx="8516621" cy="3459922"/>
          </a:xfrm>
          <a:prstGeom prst="rect">
            <a:avLst/>
          </a:prstGeom>
        </p:spPr>
        <p:txBody>
          <a:bodyPr vert="horz" wrap="square" lIns="0" tIns="12700" rIns="0" bIns="0" rtlCol="0">
            <a:spAutoFit/>
          </a:bodyPr>
          <a:lstStyle/>
          <a:p>
            <a:endParaRPr lang="en-US" sz="2800" dirty="0">
              <a:solidFill>
                <a:srgbClr val="C00000"/>
              </a:solidFill>
            </a:endParaRPr>
          </a:p>
          <a:p>
            <a:pPr marL="457200" indent="-457200">
              <a:buFont typeface="Arial" panose="020B0604020202020204" pitchFamily="34" charset="0"/>
              <a:buChar char="•"/>
            </a:pPr>
            <a:r>
              <a:rPr lang="en-US" sz="2800" dirty="0" smtClean="0">
                <a:solidFill>
                  <a:srgbClr val="002060"/>
                </a:solidFill>
              </a:rPr>
              <a:t>Visiting Committee Chair leaves final list of Schoolwide Strengths and Growth Areas for Continuous Improvement (Critical Areas for Follow-up) with school leadership</a:t>
            </a:r>
          </a:p>
          <a:p>
            <a:endParaRPr lang="en-US" sz="2800" dirty="0">
              <a:solidFill>
                <a:prstClr val="black"/>
              </a:solidFill>
            </a:endParaRPr>
          </a:p>
          <a:p>
            <a:pPr marL="457200" indent="-457200">
              <a:buFont typeface="Arial" panose="020B0604020202020204" pitchFamily="34" charset="0"/>
              <a:buChar char="•"/>
            </a:pPr>
            <a:r>
              <a:rPr lang="en-US" sz="2800" dirty="0" smtClean="0">
                <a:solidFill>
                  <a:srgbClr val="002060"/>
                </a:solidFill>
              </a:rPr>
              <a:t>Visiting Committee Chair sends final report within 10 working days of visit to school</a:t>
            </a:r>
            <a:endParaRPr lang="en-US" sz="2800" dirty="0">
              <a:solidFill>
                <a:srgbClr val="002060"/>
              </a:solidFill>
            </a:endParaRPr>
          </a:p>
        </p:txBody>
      </p:sp>
      <p:sp>
        <p:nvSpPr>
          <p:cNvPr id="4" name="object 4"/>
          <p:cNvSpPr txBox="1">
            <a:spLocks noGrp="1"/>
          </p:cNvSpPr>
          <p:nvPr>
            <p:ph type="title"/>
          </p:nvPr>
        </p:nvSpPr>
        <p:spPr>
          <a:xfrm>
            <a:off x="381000" y="533399"/>
            <a:ext cx="8534399" cy="566822"/>
          </a:xfrm>
          <a:prstGeom prst="rect">
            <a:avLst/>
          </a:prstGeom>
        </p:spPr>
        <p:txBody>
          <a:bodyPr vert="horz" wrap="square" lIns="0" tIns="12700" rIns="0" bIns="0" rtlCol="0">
            <a:spAutoFit/>
          </a:bodyPr>
          <a:lstStyle/>
          <a:p>
            <a:pPr marR="5080" algn="ctr">
              <a:lnSpc>
                <a:spcPct val="100000"/>
              </a:lnSpc>
              <a:spcBef>
                <a:spcPts val="0"/>
              </a:spcBef>
            </a:pPr>
            <a:r>
              <a:rPr lang="en-US" sz="3600" dirty="0" smtClean="0"/>
              <a:t>Virtual Visit: The VC Report</a:t>
            </a:r>
            <a:endParaRPr sz="3600" dirty="0"/>
          </a:p>
        </p:txBody>
      </p:sp>
    </p:spTree>
    <p:extLst>
      <p:ext uri="{BB962C8B-B14F-4D97-AF65-F5344CB8AC3E}">
        <p14:creationId xmlns:p14="http://schemas.microsoft.com/office/powerpoint/2010/main" val="10330889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DA171A2-872A-4681-8E29-2B7D62F8C9B9}"/>
              </a:ext>
            </a:extLst>
          </p:cNvPr>
          <p:cNvSpPr>
            <a:spLocks noGrp="1"/>
          </p:cNvSpPr>
          <p:nvPr>
            <p:ph type="dt" sz="half" idx="10"/>
          </p:nvPr>
        </p:nvSpPr>
        <p:spPr/>
        <p:txBody>
          <a:bodyPr/>
          <a:lstStyle/>
          <a:p>
            <a:r>
              <a:rPr lang="en-US" dirty="0">
                <a:solidFill>
                  <a:srgbClr val="FFFFFF">
                    <a:lumMod val="75000"/>
                  </a:srgbClr>
                </a:solidFill>
              </a:rPr>
              <a:t>© 2020-21</a:t>
            </a:r>
          </a:p>
        </p:txBody>
      </p:sp>
      <p:sp>
        <p:nvSpPr>
          <p:cNvPr id="3" name="Slide Number Placeholder 2">
            <a:extLst>
              <a:ext uri="{FF2B5EF4-FFF2-40B4-BE49-F238E27FC236}">
                <a16:creationId xmlns="" xmlns:a16="http://schemas.microsoft.com/office/drawing/2014/main" id="{D2567F7C-A39E-494F-805E-98903EE97DD7}"/>
              </a:ext>
            </a:extLst>
          </p:cNvPr>
          <p:cNvSpPr>
            <a:spLocks noGrp="1"/>
          </p:cNvSpPr>
          <p:nvPr>
            <p:ph type="sldNum" sz="quarter" idx="12"/>
          </p:nvPr>
        </p:nvSpPr>
        <p:spPr/>
        <p:txBody>
          <a:bodyPr/>
          <a:lstStyle/>
          <a:p>
            <a:fld id="{FCC7E537-F31E-4D87-AFF4-DF1118FD168A}" type="slidenum">
              <a:rPr lang="en-US" smtClean="0">
                <a:solidFill>
                  <a:srgbClr val="FFFFFF">
                    <a:lumMod val="75000"/>
                  </a:srgbClr>
                </a:solidFill>
              </a:rPr>
              <a:pPr/>
              <a:t>2</a:t>
            </a:fld>
            <a:endParaRPr lang="en-US" dirty="0">
              <a:solidFill>
                <a:srgbClr val="FFFFFF">
                  <a:lumMod val="75000"/>
                </a:srgbClr>
              </a:solidFill>
            </a:endParaRPr>
          </a:p>
        </p:txBody>
      </p:sp>
      <p:pic>
        <p:nvPicPr>
          <p:cNvPr id="6" name="Picture 5" descr="A picture containing balloon, aircraft, building&#10;&#10;Description automatically generated">
            <a:extLst>
              <a:ext uri="{FF2B5EF4-FFF2-40B4-BE49-F238E27FC236}">
                <a16:creationId xmlns="" xmlns:a16="http://schemas.microsoft.com/office/drawing/2014/main" id="{DBCD1F84-0D8E-45D9-97FF-2AF7199F1D4D}"/>
              </a:ext>
            </a:extLst>
          </p:cNvPr>
          <p:cNvPicPr>
            <a:picLocks noChangeAspect="1"/>
          </p:cNvPicPr>
          <p:nvPr/>
        </p:nvPicPr>
        <p:blipFill>
          <a:blip r:embed="rId2" cstate="print">
            <a:duotone>
              <a:schemeClr val="accent5">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105381" y="31531"/>
            <a:ext cx="3058129" cy="3055922"/>
          </a:xfrm>
          <a:prstGeom prst="rect">
            <a:avLst/>
          </a:prstGeom>
        </p:spPr>
      </p:pic>
      <p:sp>
        <p:nvSpPr>
          <p:cNvPr id="8" name="TextBox 7">
            <a:extLst>
              <a:ext uri="{FF2B5EF4-FFF2-40B4-BE49-F238E27FC236}">
                <a16:creationId xmlns="" xmlns:a16="http://schemas.microsoft.com/office/drawing/2014/main" id="{63847397-CC8F-4CF6-A0F4-34DD491433CB}"/>
              </a:ext>
            </a:extLst>
          </p:cNvPr>
          <p:cNvSpPr txBox="1"/>
          <p:nvPr/>
        </p:nvSpPr>
        <p:spPr>
          <a:xfrm rot="798732">
            <a:off x="415573" y="1796798"/>
            <a:ext cx="2437747" cy="584775"/>
          </a:xfrm>
          <a:prstGeom prst="rect">
            <a:avLst/>
          </a:prstGeom>
          <a:noFill/>
        </p:spPr>
        <p:txBody>
          <a:bodyPr wrap="square" rtlCol="0">
            <a:spAutoFit/>
          </a:bodyPr>
          <a:lstStyle/>
          <a:p>
            <a:r>
              <a:rPr lang="en-US" sz="3200" b="1" dirty="0">
                <a:solidFill>
                  <a:srgbClr val="FFFFFF"/>
                </a:solidFill>
              </a:rPr>
              <a:t>International </a:t>
            </a:r>
          </a:p>
        </p:txBody>
      </p:sp>
      <p:sp>
        <p:nvSpPr>
          <p:cNvPr id="23" name="Rectangle 22">
            <a:extLst>
              <a:ext uri="{FF2B5EF4-FFF2-40B4-BE49-F238E27FC236}">
                <a16:creationId xmlns="" xmlns:a16="http://schemas.microsoft.com/office/drawing/2014/main" id="{E495DE7D-7938-4310-8AC4-CDC7E0384A8D}"/>
              </a:ext>
            </a:extLst>
          </p:cNvPr>
          <p:cNvSpPr/>
          <p:nvPr/>
        </p:nvSpPr>
        <p:spPr>
          <a:xfrm>
            <a:off x="990600" y="5587181"/>
            <a:ext cx="1752600" cy="990600"/>
          </a:xfrm>
          <a:prstGeom prst="rect">
            <a:avLst/>
          </a:prstGeom>
          <a:blipFill dpi="0"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7" name="TextBox 26">
            <a:extLst>
              <a:ext uri="{FF2B5EF4-FFF2-40B4-BE49-F238E27FC236}">
                <a16:creationId xmlns="" xmlns:a16="http://schemas.microsoft.com/office/drawing/2014/main" id="{626F1AC0-639C-4896-855B-0EBFB4471948}"/>
              </a:ext>
            </a:extLst>
          </p:cNvPr>
          <p:cNvSpPr txBox="1"/>
          <p:nvPr/>
        </p:nvSpPr>
        <p:spPr>
          <a:xfrm>
            <a:off x="213852" y="4950542"/>
            <a:ext cx="3581400" cy="369332"/>
          </a:xfrm>
          <a:prstGeom prst="rect">
            <a:avLst/>
          </a:prstGeom>
          <a:noFill/>
        </p:spPr>
        <p:txBody>
          <a:bodyPr wrap="square" rtlCol="0">
            <a:spAutoFit/>
          </a:bodyPr>
          <a:lstStyle/>
          <a:p>
            <a:pPr algn="ctr"/>
            <a:r>
              <a:rPr lang="en-US" dirty="0">
                <a:solidFill>
                  <a:srgbClr val="26448B"/>
                </a:solidFill>
              </a:rPr>
              <a:t> </a:t>
            </a:r>
            <a:r>
              <a:rPr lang="en-US" b="1" dirty="0" smtClean="0">
                <a:solidFill>
                  <a:srgbClr val="26448B"/>
                </a:solidFill>
              </a:rPr>
              <a:t>35 </a:t>
            </a:r>
            <a:r>
              <a:rPr lang="en-US" b="1" dirty="0">
                <a:solidFill>
                  <a:srgbClr val="26448B"/>
                </a:solidFill>
              </a:rPr>
              <a:t>Commissioners</a:t>
            </a:r>
          </a:p>
        </p:txBody>
      </p:sp>
      <p:sp>
        <p:nvSpPr>
          <p:cNvPr id="28" name="TextBox 27">
            <a:extLst>
              <a:ext uri="{FF2B5EF4-FFF2-40B4-BE49-F238E27FC236}">
                <a16:creationId xmlns="" xmlns:a16="http://schemas.microsoft.com/office/drawing/2014/main" id="{36BA4B3B-07AC-4EE2-A615-27682441E6E2}"/>
              </a:ext>
            </a:extLst>
          </p:cNvPr>
          <p:cNvSpPr txBox="1"/>
          <p:nvPr/>
        </p:nvSpPr>
        <p:spPr>
          <a:xfrm>
            <a:off x="3124200" y="2213611"/>
            <a:ext cx="2834640" cy="1384995"/>
          </a:xfrm>
          <a:prstGeom prst="rect">
            <a:avLst/>
          </a:prstGeom>
          <a:noFill/>
        </p:spPr>
        <p:txBody>
          <a:bodyPr wrap="square" rtlCol="0">
            <a:spAutoFit/>
          </a:bodyPr>
          <a:lstStyle/>
          <a:p>
            <a:pPr algn="ctr"/>
            <a:r>
              <a:rPr lang="en-US" sz="2800" b="1" dirty="0">
                <a:solidFill>
                  <a:srgbClr val="26448B"/>
                </a:solidFill>
              </a:rPr>
              <a:t>Serving almost 5,200 schools worldwide</a:t>
            </a:r>
          </a:p>
        </p:txBody>
      </p:sp>
      <p:sp>
        <p:nvSpPr>
          <p:cNvPr id="29" name="TextBox 28">
            <a:extLst>
              <a:ext uri="{FF2B5EF4-FFF2-40B4-BE49-F238E27FC236}">
                <a16:creationId xmlns="" xmlns:a16="http://schemas.microsoft.com/office/drawing/2014/main" id="{A63A1928-5577-4D2A-80F5-3E7E79A161F8}"/>
              </a:ext>
            </a:extLst>
          </p:cNvPr>
          <p:cNvSpPr txBox="1"/>
          <p:nvPr/>
        </p:nvSpPr>
        <p:spPr>
          <a:xfrm>
            <a:off x="2647335" y="5715000"/>
            <a:ext cx="1905000" cy="646331"/>
          </a:xfrm>
          <a:prstGeom prst="rect">
            <a:avLst/>
          </a:prstGeom>
          <a:noFill/>
        </p:spPr>
        <p:txBody>
          <a:bodyPr wrap="square" rtlCol="0">
            <a:spAutoFit/>
          </a:bodyPr>
          <a:lstStyle/>
          <a:p>
            <a:pPr algn="ctr"/>
            <a:r>
              <a:rPr lang="en-US" b="1" dirty="0">
                <a:solidFill>
                  <a:srgbClr val="26448B"/>
                </a:solidFill>
              </a:rPr>
              <a:t>20 Partner Associations</a:t>
            </a:r>
          </a:p>
        </p:txBody>
      </p:sp>
      <p:sp>
        <p:nvSpPr>
          <p:cNvPr id="30" name="Oval 29">
            <a:extLst>
              <a:ext uri="{FF2B5EF4-FFF2-40B4-BE49-F238E27FC236}">
                <a16:creationId xmlns="" xmlns:a16="http://schemas.microsoft.com/office/drawing/2014/main" id="{D6F96F71-5D5B-4B7D-BAD9-B490368638E5}"/>
              </a:ext>
            </a:extLst>
          </p:cNvPr>
          <p:cNvSpPr/>
          <p:nvPr/>
        </p:nvSpPr>
        <p:spPr>
          <a:xfrm>
            <a:off x="76200" y="3048000"/>
            <a:ext cx="3276600" cy="182880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6" name="Rectangle: Rounded Corners 35">
            <a:extLst>
              <a:ext uri="{FF2B5EF4-FFF2-40B4-BE49-F238E27FC236}">
                <a16:creationId xmlns="" xmlns:a16="http://schemas.microsoft.com/office/drawing/2014/main" id="{F7CE9C6A-B727-4CE6-ADEB-389EF2FA4B82}"/>
              </a:ext>
            </a:extLst>
          </p:cNvPr>
          <p:cNvSpPr/>
          <p:nvPr/>
        </p:nvSpPr>
        <p:spPr>
          <a:xfrm rot="313190" flipH="1">
            <a:off x="5992405" y="1804334"/>
            <a:ext cx="2910216" cy="2144716"/>
          </a:xfrm>
          <a:prstGeom prst="roundRect">
            <a:avLst/>
          </a:prstGeom>
          <a:blipFill dpi="0" rotWithShape="1">
            <a:blip r:embed="rId7" cstate="print">
              <a:extLst>
                <a:ext uri="{28A0092B-C50C-407E-A947-70E740481C1C}">
                  <a14:useLocalDpi xmlns:a14="http://schemas.microsoft.com/office/drawing/2010/main" val="0"/>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8" name="Rectangle: Rounded Corners 37">
            <a:extLst>
              <a:ext uri="{FF2B5EF4-FFF2-40B4-BE49-F238E27FC236}">
                <a16:creationId xmlns="" xmlns:a16="http://schemas.microsoft.com/office/drawing/2014/main" id="{065E260F-500D-4EA2-9D00-9F1E9C626BB4}"/>
              </a:ext>
            </a:extLst>
          </p:cNvPr>
          <p:cNvSpPr/>
          <p:nvPr/>
        </p:nvSpPr>
        <p:spPr>
          <a:xfrm rot="21377013">
            <a:off x="5018069" y="3977798"/>
            <a:ext cx="1765620" cy="1430339"/>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7" name="Rectangle: Rounded Corners 36">
            <a:extLst>
              <a:ext uri="{FF2B5EF4-FFF2-40B4-BE49-F238E27FC236}">
                <a16:creationId xmlns="" xmlns:a16="http://schemas.microsoft.com/office/drawing/2014/main" id="{E8C9058A-4B4D-4C30-846D-6E872CE18945}"/>
              </a:ext>
            </a:extLst>
          </p:cNvPr>
          <p:cNvSpPr/>
          <p:nvPr/>
        </p:nvSpPr>
        <p:spPr>
          <a:xfrm rot="724215">
            <a:off x="7234773" y="4090042"/>
            <a:ext cx="1768510" cy="1532834"/>
          </a:xfrm>
          <a:prstGeom prst="roundRect">
            <a:avLst/>
          </a:prstGeom>
          <a:blipFill dpi="0" rotWithShape="1">
            <a:blip r:embed="rId9" cstate="print">
              <a:extLst>
                <a:ext uri="{28A0092B-C50C-407E-A947-70E740481C1C}">
                  <a14:useLocalDpi xmlns:a14="http://schemas.microsoft.com/office/drawing/2010/main" val="0"/>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7"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6058" y="304800"/>
            <a:ext cx="2514600" cy="919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Rounded Corners 38">
            <a:extLst>
              <a:ext uri="{FF2B5EF4-FFF2-40B4-BE49-F238E27FC236}">
                <a16:creationId xmlns="" xmlns:a16="http://schemas.microsoft.com/office/drawing/2014/main" id="{B4116B67-5D0A-48E2-B629-622F7F48E7BC}"/>
              </a:ext>
            </a:extLst>
          </p:cNvPr>
          <p:cNvSpPr/>
          <p:nvPr/>
        </p:nvSpPr>
        <p:spPr>
          <a:xfrm rot="680426">
            <a:off x="6123407" y="5011896"/>
            <a:ext cx="1533194" cy="1602745"/>
          </a:xfrm>
          <a:prstGeom prst="roundRect">
            <a:avLst/>
          </a:prstGeom>
          <a:blipFill dpi="0" rotWithShape="1">
            <a:blip r:embed="rId11" cstate="print">
              <a:extLst>
                <a:ext uri="{28A0092B-C50C-407E-A947-70E740481C1C}">
                  <a14:useLocalDpi xmlns:a14="http://schemas.microsoft.com/office/drawing/2010/main" val="0"/>
                </a:ext>
              </a:extLst>
            </a:blip>
            <a:srcRect/>
            <a:stretch>
              <a:fillRect t="-2" b="-38568"/>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753800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800" y="1295400"/>
            <a:ext cx="8592821" cy="4444807"/>
          </a:xfrm>
          <a:prstGeom prst="rect">
            <a:avLst/>
          </a:prstGeom>
        </p:spPr>
        <p:txBody>
          <a:bodyPr vert="horz" wrap="square" lIns="0" tIns="12700" rIns="0" bIns="0" rtlCol="0">
            <a:spAutoFit/>
          </a:bodyPr>
          <a:lstStyle/>
          <a:p>
            <a:r>
              <a:rPr lang="en-US" sz="2400" dirty="0"/>
              <a:t>The school will need to ensure the following technological capabilities: </a:t>
            </a:r>
            <a:endParaRPr lang="en-US" sz="2400" dirty="0" smtClean="0"/>
          </a:p>
          <a:p>
            <a:pPr marL="342900" lvl="0" indent="-342900">
              <a:buFont typeface="Arial" panose="020B0604020202020204" pitchFamily="34" charset="0"/>
              <a:buChar char="•"/>
            </a:pPr>
            <a:r>
              <a:rPr lang="en-US" sz="2400" dirty="0" smtClean="0"/>
              <a:t>online </a:t>
            </a:r>
            <a:r>
              <a:rPr lang="en-US" sz="2400" dirty="0"/>
              <a:t>conferencing facilities to allow small groups to participate in meetings (e.g</a:t>
            </a:r>
            <a:r>
              <a:rPr lang="en-US" sz="2400" dirty="0" smtClean="0"/>
              <a:t>.,  </a:t>
            </a:r>
            <a:r>
              <a:rPr lang="en-US" sz="2400" dirty="0"/>
              <a:t>Zoom, Google Meetings, WebEx, </a:t>
            </a:r>
            <a:r>
              <a:rPr lang="en-US" sz="2400" dirty="0" smtClean="0"/>
              <a:t>Microsoft </a:t>
            </a:r>
            <a:r>
              <a:rPr lang="en-US" sz="2400" dirty="0"/>
              <a:t>Teams, Skype </a:t>
            </a:r>
            <a:r>
              <a:rPr lang="en-US" sz="2400" dirty="0" smtClean="0"/>
              <a:t>or </a:t>
            </a:r>
            <a:r>
              <a:rPr lang="en-US" sz="2400" dirty="0"/>
              <a:t>similar); individual stations (laptops) tend to work better than large groups in a room; </a:t>
            </a:r>
            <a:endParaRPr lang="en-US" sz="2400" dirty="0" smtClean="0"/>
          </a:p>
          <a:p>
            <a:pPr marL="342900" lvl="0" indent="-342900">
              <a:buFont typeface="Arial" panose="020B0604020202020204" pitchFamily="34" charset="0"/>
              <a:buChar char="•"/>
            </a:pPr>
            <a:endParaRPr lang="en-US" sz="2400" dirty="0"/>
          </a:p>
          <a:p>
            <a:pPr marL="342900" lvl="0" indent="-342900">
              <a:buFont typeface="Arial" panose="020B0604020202020204" pitchFamily="34" charset="0"/>
              <a:buChar char="•"/>
            </a:pPr>
            <a:r>
              <a:rPr lang="en-US" sz="2400" dirty="0"/>
              <a:t>reliable Internet access to support the above; </a:t>
            </a:r>
            <a:endParaRPr lang="en-US" sz="2400" dirty="0" smtClean="0"/>
          </a:p>
          <a:p>
            <a:pPr marL="342900" lvl="0" indent="-342900">
              <a:buFont typeface="Arial" panose="020B0604020202020204" pitchFamily="34" charset="0"/>
              <a:buChar char="•"/>
            </a:pPr>
            <a:endParaRPr lang="en-US" sz="2400" dirty="0"/>
          </a:p>
          <a:p>
            <a:pPr marL="342900" lvl="0" indent="-342900">
              <a:buFont typeface="Arial" panose="020B0604020202020204" pitchFamily="34" charset="0"/>
              <a:buChar char="•"/>
            </a:pPr>
            <a:r>
              <a:rPr lang="en-US" sz="2400" dirty="0"/>
              <a:t>video recording, camera. Tablet/iPAD/SMARTphone devices for recording devices to record video and images of the school prior to the virtual team evaluation visit; </a:t>
            </a:r>
            <a:r>
              <a:rPr lang="en-US" sz="2400" dirty="0" smtClean="0"/>
              <a:t>and</a:t>
            </a:r>
            <a:endParaRPr lang="en-US" sz="2400" dirty="0"/>
          </a:p>
        </p:txBody>
      </p:sp>
      <p:sp>
        <p:nvSpPr>
          <p:cNvPr id="4" name="object 4"/>
          <p:cNvSpPr txBox="1">
            <a:spLocks noGrp="1"/>
          </p:cNvSpPr>
          <p:nvPr>
            <p:ph type="title"/>
          </p:nvPr>
        </p:nvSpPr>
        <p:spPr>
          <a:xfrm>
            <a:off x="152400" y="228600"/>
            <a:ext cx="8745221" cy="997709"/>
          </a:xfrm>
          <a:prstGeom prst="rect">
            <a:avLst/>
          </a:prstGeom>
        </p:spPr>
        <p:txBody>
          <a:bodyPr vert="horz" wrap="square" lIns="0" tIns="12700" rIns="0" bIns="0" rtlCol="0">
            <a:spAutoFit/>
          </a:bodyPr>
          <a:lstStyle/>
          <a:p>
            <a:pPr marR="5080" algn="ctr">
              <a:lnSpc>
                <a:spcPct val="100000"/>
              </a:lnSpc>
              <a:spcBef>
                <a:spcPts val="0"/>
              </a:spcBef>
            </a:pPr>
            <a:r>
              <a:rPr lang="en-US" sz="3200" dirty="0" smtClean="0"/>
              <a:t>Virtual Visit: </a:t>
            </a:r>
            <a:br>
              <a:rPr lang="en-US" sz="3200" dirty="0" smtClean="0"/>
            </a:br>
            <a:r>
              <a:rPr lang="en-US" sz="3200" dirty="0" smtClean="0"/>
              <a:t>Important Technological Requirements</a:t>
            </a:r>
            <a:endParaRPr sz="3200" dirty="0"/>
          </a:p>
        </p:txBody>
      </p:sp>
    </p:spTree>
    <p:extLst>
      <p:ext uri="{BB962C8B-B14F-4D97-AF65-F5344CB8AC3E}">
        <p14:creationId xmlns:p14="http://schemas.microsoft.com/office/powerpoint/2010/main" val="1940712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 y="1542728"/>
            <a:ext cx="8516621" cy="4260141"/>
          </a:xfrm>
          <a:prstGeom prst="rect">
            <a:avLst/>
          </a:prstGeom>
        </p:spPr>
        <p:txBody>
          <a:bodyPr vert="horz" wrap="square" lIns="0" tIns="12700" rIns="0" bIns="0" rtlCol="0">
            <a:spAutoFit/>
          </a:bodyPr>
          <a:lstStyle/>
          <a:p>
            <a:r>
              <a:rPr lang="en-US" sz="2800" dirty="0">
                <a:solidFill>
                  <a:prstClr val="black"/>
                </a:solidFill>
              </a:rPr>
              <a:t>The school will need to ensure the following technological capabilities: </a:t>
            </a:r>
            <a:endParaRPr lang="en-US" sz="2800" dirty="0" smtClean="0">
              <a:solidFill>
                <a:prstClr val="black"/>
              </a:solidFill>
            </a:endParaRPr>
          </a:p>
          <a:p>
            <a:endParaRPr lang="en-US" sz="2800" dirty="0">
              <a:solidFill>
                <a:prstClr val="black"/>
              </a:solidFill>
            </a:endParaRPr>
          </a:p>
          <a:p>
            <a:pPr marL="342900" indent="-342900">
              <a:buFont typeface="Arial" panose="020B0604020202020204" pitchFamily="34" charset="0"/>
              <a:buChar char="•"/>
            </a:pPr>
            <a:r>
              <a:rPr lang="en-US" sz="2400" dirty="0" smtClean="0">
                <a:solidFill>
                  <a:prstClr val="black"/>
                </a:solidFill>
              </a:rPr>
              <a:t>video </a:t>
            </a:r>
            <a:r>
              <a:rPr lang="en-US" sz="2400" dirty="0">
                <a:solidFill>
                  <a:prstClr val="black"/>
                </a:solidFill>
              </a:rPr>
              <a:t>recording devices and the wireless support necessary to stream live video of the school in action if it is in session during the virtual team evaluation visit or the ability to observe virtual classes in session.</a:t>
            </a:r>
          </a:p>
          <a:p>
            <a:r>
              <a:rPr lang="en-US" sz="2400" b="1" dirty="0">
                <a:solidFill>
                  <a:prstClr val="black"/>
                </a:solidFill>
              </a:rPr>
              <a:t> </a:t>
            </a:r>
            <a:endParaRPr lang="en-US" sz="2400" dirty="0">
              <a:solidFill>
                <a:prstClr val="black"/>
              </a:solidFill>
            </a:endParaRPr>
          </a:p>
          <a:p>
            <a:r>
              <a:rPr lang="en-US" sz="2400" b="1" dirty="0">
                <a:solidFill>
                  <a:prstClr val="black"/>
                </a:solidFill>
              </a:rPr>
              <a:t>NOTE:</a:t>
            </a:r>
            <a:r>
              <a:rPr lang="en-US" sz="2400" dirty="0">
                <a:solidFill>
                  <a:prstClr val="black"/>
                </a:solidFill>
              </a:rPr>
              <a:t> The visiting committee chair/members will conduct a test of the technological requirements with the school before the virtual evaluation visit. </a:t>
            </a:r>
          </a:p>
        </p:txBody>
      </p:sp>
      <p:sp>
        <p:nvSpPr>
          <p:cNvPr id="4" name="object 4"/>
          <p:cNvSpPr txBox="1">
            <a:spLocks noGrp="1"/>
          </p:cNvSpPr>
          <p:nvPr>
            <p:ph type="title"/>
          </p:nvPr>
        </p:nvSpPr>
        <p:spPr>
          <a:xfrm>
            <a:off x="152400" y="533400"/>
            <a:ext cx="8534399" cy="997709"/>
          </a:xfrm>
          <a:prstGeom prst="rect">
            <a:avLst/>
          </a:prstGeom>
        </p:spPr>
        <p:txBody>
          <a:bodyPr vert="horz" wrap="square" lIns="0" tIns="12700" rIns="0" bIns="0" rtlCol="0">
            <a:spAutoFit/>
          </a:bodyPr>
          <a:lstStyle/>
          <a:p>
            <a:pPr marR="5080" algn="ctr">
              <a:lnSpc>
                <a:spcPct val="100000"/>
              </a:lnSpc>
              <a:spcBef>
                <a:spcPts val="0"/>
              </a:spcBef>
            </a:pPr>
            <a:r>
              <a:rPr lang="en-US" sz="3200" dirty="0" smtClean="0"/>
              <a:t>Virtual Visit: </a:t>
            </a:r>
            <a:br>
              <a:rPr lang="en-US" sz="3200" dirty="0" smtClean="0"/>
            </a:br>
            <a:r>
              <a:rPr lang="en-US" sz="3200" dirty="0" smtClean="0"/>
              <a:t>Important Technological Requirements </a:t>
            </a:r>
            <a:r>
              <a:rPr lang="en-US" sz="2400" dirty="0" smtClean="0"/>
              <a:t>(cont.)</a:t>
            </a:r>
            <a:endParaRPr sz="2400" dirty="0"/>
          </a:p>
        </p:txBody>
      </p:sp>
    </p:spTree>
    <p:extLst>
      <p:ext uri="{BB962C8B-B14F-4D97-AF65-F5344CB8AC3E}">
        <p14:creationId xmlns:p14="http://schemas.microsoft.com/office/powerpoint/2010/main" val="17661474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6" y="312118"/>
            <a:ext cx="8678333" cy="1477328"/>
          </a:xfrm>
        </p:spPr>
        <p:txBody>
          <a:bodyPr/>
          <a:lstStyle/>
          <a:p>
            <a:r>
              <a:rPr lang="en-US" sz="3200" dirty="0" smtClean="0"/>
              <a:t>Virtual Visit: Suggested Videos </a:t>
            </a:r>
            <a:br>
              <a:rPr lang="en-US" sz="3200" dirty="0" smtClean="0"/>
            </a:br>
            <a:r>
              <a:rPr lang="en-US" sz="3200" dirty="0" smtClean="0"/>
              <a:t>for </a:t>
            </a:r>
            <a:br>
              <a:rPr lang="en-US" sz="3200" dirty="0" smtClean="0"/>
            </a:br>
            <a:r>
              <a:rPr lang="en-US" sz="3200" dirty="0" smtClean="0"/>
              <a:t>Visiting Committee Prior to Visit </a:t>
            </a:r>
            <a:endParaRPr lang="en-US" sz="3200" dirty="0"/>
          </a:p>
        </p:txBody>
      </p:sp>
      <p:sp>
        <p:nvSpPr>
          <p:cNvPr id="3" name="TextBox 2"/>
          <p:cNvSpPr txBox="1"/>
          <p:nvPr/>
        </p:nvSpPr>
        <p:spPr>
          <a:xfrm>
            <a:off x="304800" y="2057400"/>
            <a:ext cx="8305800" cy="3970318"/>
          </a:xfrm>
          <a:prstGeom prst="rect">
            <a:avLst/>
          </a:prstGeom>
          <a:noFill/>
        </p:spPr>
        <p:txBody>
          <a:bodyPr wrap="square" rtlCol="0">
            <a:spAutoFit/>
          </a:bodyPr>
          <a:lstStyle/>
          <a:p>
            <a:pPr marL="457200" indent="-457200">
              <a:buFont typeface="Arial" panose="020B0604020202020204" pitchFamily="34" charset="0"/>
              <a:buChar char="•"/>
            </a:pPr>
            <a:r>
              <a:rPr lang="en-US" sz="2800" b="1" dirty="0" smtClean="0">
                <a:solidFill>
                  <a:srgbClr val="006600"/>
                </a:solidFill>
              </a:rPr>
              <a:t>General Introduction to School and Learning Environment</a:t>
            </a:r>
          </a:p>
          <a:p>
            <a:pPr marL="457200" indent="-457200">
              <a:buFont typeface="Arial" panose="020B0604020202020204" pitchFamily="34" charset="0"/>
              <a:buChar char="•"/>
            </a:pPr>
            <a:endParaRPr lang="en-US" sz="2800" b="1" dirty="0" smtClean="0">
              <a:solidFill>
                <a:srgbClr val="002060"/>
              </a:solidFill>
            </a:endParaRPr>
          </a:p>
          <a:p>
            <a:pPr marL="457200" indent="-457200">
              <a:buFont typeface="Arial" panose="020B0604020202020204" pitchFamily="34" charset="0"/>
              <a:buChar char="•"/>
            </a:pPr>
            <a:r>
              <a:rPr lang="en-US" sz="2800" b="1" dirty="0" smtClean="0">
                <a:solidFill>
                  <a:srgbClr val="002060"/>
                </a:solidFill>
              </a:rPr>
              <a:t>Health and Safety, Child Protection and Safeguarding—All building and outdoor areas, including additional sites</a:t>
            </a:r>
          </a:p>
          <a:p>
            <a:pPr marL="457200" indent="-457200">
              <a:buFont typeface="Arial" panose="020B0604020202020204" pitchFamily="34" charset="0"/>
              <a:buChar char="•"/>
            </a:pPr>
            <a:endParaRPr lang="en-US" sz="2800" b="1" dirty="0" smtClean="0">
              <a:solidFill>
                <a:srgbClr val="002060"/>
              </a:solidFill>
            </a:endParaRPr>
          </a:p>
          <a:p>
            <a:pPr marL="457200" indent="-457200">
              <a:buFont typeface="Arial" panose="020B0604020202020204" pitchFamily="34" charset="0"/>
              <a:buChar char="•"/>
            </a:pPr>
            <a:r>
              <a:rPr lang="en-US" sz="2800" b="1" dirty="0" smtClean="0">
                <a:solidFill>
                  <a:srgbClr val="006600"/>
                </a:solidFill>
              </a:rPr>
              <a:t>Learning Videos</a:t>
            </a:r>
          </a:p>
          <a:p>
            <a:r>
              <a:rPr lang="en-US" sz="2800" b="1" dirty="0">
                <a:solidFill>
                  <a:srgbClr val="006600"/>
                </a:solidFill>
              </a:rPr>
              <a:t> </a:t>
            </a:r>
          </a:p>
        </p:txBody>
      </p:sp>
    </p:spTree>
    <p:extLst>
      <p:ext uri="{BB962C8B-B14F-4D97-AF65-F5344CB8AC3E}">
        <p14:creationId xmlns:p14="http://schemas.microsoft.com/office/powerpoint/2010/main" val="23088335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6" y="312118"/>
            <a:ext cx="8678333" cy="492443"/>
          </a:xfrm>
        </p:spPr>
        <p:txBody>
          <a:bodyPr/>
          <a:lstStyle/>
          <a:p>
            <a:r>
              <a:rPr lang="en-US" sz="3200" dirty="0" smtClean="0"/>
              <a:t>Virtual Visit: Suggested Videos  </a:t>
            </a:r>
            <a:endParaRPr lang="en-US" sz="3200" dirty="0"/>
          </a:p>
        </p:txBody>
      </p:sp>
      <p:sp>
        <p:nvSpPr>
          <p:cNvPr id="3" name="TextBox 2"/>
          <p:cNvSpPr txBox="1"/>
          <p:nvPr/>
        </p:nvSpPr>
        <p:spPr>
          <a:xfrm>
            <a:off x="381000" y="1004935"/>
            <a:ext cx="8292220" cy="5816977"/>
          </a:xfrm>
          <a:prstGeom prst="rect">
            <a:avLst/>
          </a:prstGeom>
          <a:noFill/>
        </p:spPr>
        <p:txBody>
          <a:bodyPr wrap="square" rtlCol="0">
            <a:spAutoFit/>
          </a:bodyPr>
          <a:lstStyle/>
          <a:p>
            <a:r>
              <a:rPr lang="en-US" sz="2800" b="1" dirty="0">
                <a:solidFill>
                  <a:srgbClr val="002060"/>
                </a:solidFill>
              </a:rPr>
              <a:t>Health and Safety, Child Protection and </a:t>
            </a:r>
            <a:r>
              <a:rPr lang="en-US" sz="2800" b="1" dirty="0" smtClean="0">
                <a:solidFill>
                  <a:srgbClr val="002060"/>
                </a:solidFill>
              </a:rPr>
              <a:t>Safeguarding</a:t>
            </a:r>
          </a:p>
          <a:p>
            <a:pPr marL="342900" indent="-342900">
              <a:buFont typeface="Arial" panose="020B0604020202020204" pitchFamily="34" charset="0"/>
              <a:buChar char="•"/>
            </a:pPr>
            <a:endParaRPr lang="en-US" sz="2400" b="1" dirty="0" smtClean="0">
              <a:solidFill>
                <a:srgbClr val="002060"/>
              </a:solidFill>
            </a:endParaRPr>
          </a:p>
          <a:p>
            <a:pPr marL="342900" indent="-342900">
              <a:buFont typeface="Arial" panose="020B0604020202020204" pitchFamily="34" charset="0"/>
              <a:buChar char="•"/>
            </a:pPr>
            <a:r>
              <a:rPr lang="en-US" sz="2400" b="1" dirty="0" smtClean="0">
                <a:solidFill>
                  <a:srgbClr val="002060"/>
                </a:solidFill>
              </a:rPr>
              <a:t>Science Laboratories, including preparation rooms and safety equipment</a:t>
            </a:r>
          </a:p>
          <a:p>
            <a:pPr marL="342900" indent="-342900">
              <a:buFont typeface="Arial" panose="020B0604020202020204" pitchFamily="34" charset="0"/>
              <a:buChar char="•"/>
            </a:pPr>
            <a:r>
              <a:rPr lang="en-US" sz="2400" b="1" dirty="0" smtClean="0">
                <a:solidFill>
                  <a:srgbClr val="006600"/>
                </a:solidFill>
              </a:rPr>
              <a:t>Art/music/drama facilities, including practice rooms</a:t>
            </a:r>
          </a:p>
          <a:p>
            <a:pPr marL="342900" indent="-342900">
              <a:buFont typeface="Arial" panose="020B0604020202020204" pitchFamily="34" charset="0"/>
              <a:buChar char="•"/>
            </a:pPr>
            <a:r>
              <a:rPr lang="en-US" sz="2400" b="1" dirty="0" smtClean="0">
                <a:solidFill>
                  <a:srgbClr val="002060"/>
                </a:solidFill>
              </a:rPr>
              <a:t>Sports facilities, including playing surfaces and changing areas</a:t>
            </a:r>
          </a:p>
          <a:p>
            <a:pPr marL="342900" indent="-342900">
              <a:buFont typeface="Arial" panose="020B0604020202020204" pitchFamily="34" charset="0"/>
              <a:buChar char="•"/>
            </a:pPr>
            <a:r>
              <a:rPr lang="en-US" sz="2400" b="1" dirty="0" smtClean="0">
                <a:solidFill>
                  <a:srgbClr val="006600"/>
                </a:solidFill>
              </a:rPr>
              <a:t>Emergency and Security features</a:t>
            </a:r>
          </a:p>
          <a:p>
            <a:pPr marL="342900" indent="-342900">
              <a:buFont typeface="Arial" panose="020B0604020202020204" pitchFamily="34" charset="0"/>
              <a:buChar char="•"/>
            </a:pPr>
            <a:r>
              <a:rPr lang="en-US" sz="2400" b="1" dirty="0" smtClean="0">
                <a:solidFill>
                  <a:srgbClr val="002060"/>
                </a:solidFill>
              </a:rPr>
              <a:t>Appropriate child protection and safeguarding features of all the facilities</a:t>
            </a:r>
          </a:p>
          <a:p>
            <a:pPr marL="342900" indent="-342900">
              <a:buFont typeface="Arial" panose="020B0604020202020204" pitchFamily="34" charset="0"/>
              <a:buChar char="•"/>
            </a:pPr>
            <a:r>
              <a:rPr lang="en-US" sz="2400" b="1" dirty="0" smtClean="0">
                <a:solidFill>
                  <a:srgbClr val="006600"/>
                </a:solidFill>
              </a:rPr>
              <a:t>Social-emotional and career counseling rooms with regard to child protection and safeguarding</a:t>
            </a:r>
          </a:p>
          <a:p>
            <a:pPr marL="342900" indent="-342900">
              <a:buFont typeface="Arial" panose="020B0604020202020204" pitchFamily="34" charset="0"/>
              <a:buChar char="•"/>
            </a:pPr>
            <a:r>
              <a:rPr lang="en-US" sz="2400" b="1" dirty="0" smtClean="0">
                <a:solidFill>
                  <a:srgbClr val="002060"/>
                </a:solidFill>
              </a:rPr>
              <a:t>Other areas based on school context</a:t>
            </a:r>
            <a:endParaRPr lang="en-US" sz="2400" b="1" dirty="0">
              <a:solidFill>
                <a:srgbClr val="002060"/>
              </a:solidFill>
            </a:endParaRPr>
          </a:p>
          <a:p>
            <a:pPr marL="457200" indent="-457200">
              <a:buFont typeface="Arial" panose="020B0604020202020204" pitchFamily="34" charset="0"/>
              <a:buChar char="•"/>
            </a:pPr>
            <a:endParaRPr lang="en-US" sz="2800" b="1" dirty="0">
              <a:solidFill>
                <a:srgbClr val="002060"/>
              </a:solidFill>
            </a:endParaRPr>
          </a:p>
          <a:p>
            <a:r>
              <a:rPr lang="en-US" sz="2800" b="1" dirty="0" smtClean="0">
                <a:solidFill>
                  <a:srgbClr val="002060"/>
                </a:solidFill>
              </a:rPr>
              <a:t> </a:t>
            </a:r>
            <a:endParaRPr lang="en-US" sz="2800" b="1" dirty="0">
              <a:solidFill>
                <a:srgbClr val="002060"/>
              </a:solidFill>
            </a:endParaRPr>
          </a:p>
        </p:txBody>
      </p:sp>
    </p:spTree>
    <p:extLst>
      <p:ext uri="{BB962C8B-B14F-4D97-AF65-F5344CB8AC3E}">
        <p14:creationId xmlns:p14="http://schemas.microsoft.com/office/powerpoint/2010/main" val="23088335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6" y="312118"/>
            <a:ext cx="8678333" cy="553998"/>
          </a:xfrm>
        </p:spPr>
        <p:txBody>
          <a:bodyPr/>
          <a:lstStyle/>
          <a:p>
            <a:r>
              <a:rPr lang="en-US" dirty="0" smtClean="0"/>
              <a:t>Virtual Visit: Suggested Videos </a:t>
            </a:r>
            <a:endParaRPr lang="en-US" dirty="0"/>
          </a:p>
        </p:txBody>
      </p:sp>
      <p:sp>
        <p:nvSpPr>
          <p:cNvPr id="3" name="TextBox 2"/>
          <p:cNvSpPr txBox="1"/>
          <p:nvPr/>
        </p:nvSpPr>
        <p:spPr>
          <a:xfrm>
            <a:off x="381000" y="1371600"/>
            <a:ext cx="7956895" cy="2677656"/>
          </a:xfrm>
          <a:prstGeom prst="rect">
            <a:avLst/>
          </a:prstGeom>
          <a:noFill/>
        </p:spPr>
        <p:txBody>
          <a:bodyPr wrap="square" rtlCol="0">
            <a:spAutoFit/>
          </a:bodyPr>
          <a:lstStyle/>
          <a:p>
            <a:pPr algn="ctr"/>
            <a:r>
              <a:rPr lang="en-US" sz="2800" b="1" dirty="0" smtClean="0">
                <a:solidFill>
                  <a:srgbClr val="002060"/>
                </a:solidFill>
              </a:rPr>
              <a:t>Learning Videos</a:t>
            </a:r>
          </a:p>
          <a:p>
            <a:endParaRPr lang="en-US" sz="2800" b="1" dirty="0" smtClean="0">
              <a:solidFill>
                <a:srgbClr val="002060"/>
              </a:solidFill>
            </a:endParaRPr>
          </a:p>
          <a:p>
            <a:r>
              <a:rPr lang="en-US" sz="2800" b="1" dirty="0" smtClean="0">
                <a:solidFill>
                  <a:srgbClr val="006600"/>
                </a:solidFill>
              </a:rPr>
              <a:t>Sampling of recorded lessons that include…</a:t>
            </a:r>
          </a:p>
          <a:p>
            <a:pPr marL="457200" indent="-457200">
              <a:buFont typeface="Arial" panose="020B0604020202020204" pitchFamily="34" charset="0"/>
              <a:buChar char="•"/>
            </a:pPr>
            <a:r>
              <a:rPr lang="en-US" sz="2800" b="1" dirty="0" smtClean="0">
                <a:solidFill>
                  <a:srgbClr val="006600"/>
                </a:solidFill>
              </a:rPr>
              <a:t>Range of different grade levels, curricular areas, specialist learning areas and facilities</a:t>
            </a:r>
          </a:p>
          <a:p>
            <a:r>
              <a:rPr lang="en-US" sz="2800" b="1" dirty="0" smtClean="0">
                <a:solidFill>
                  <a:srgbClr val="002060"/>
                </a:solidFill>
              </a:rPr>
              <a:t> </a:t>
            </a:r>
            <a:endParaRPr lang="en-US" sz="2800" b="1" dirty="0">
              <a:solidFill>
                <a:srgbClr val="002060"/>
              </a:solidFill>
            </a:endParaRPr>
          </a:p>
        </p:txBody>
      </p:sp>
    </p:spTree>
    <p:extLst>
      <p:ext uri="{BB962C8B-B14F-4D97-AF65-F5344CB8AC3E}">
        <p14:creationId xmlns:p14="http://schemas.microsoft.com/office/powerpoint/2010/main" val="23088335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799" cy="861774"/>
          </a:xfrm>
        </p:spPr>
        <p:txBody>
          <a:bodyPr/>
          <a:lstStyle/>
          <a:p>
            <a:r>
              <a:rPr lang="en-US" sz="2800" dirty="0" smtClean="0"/>
              <a:t>Virtual Visit: Observations of School in Action during the Accreditation Visit</a:t>
            </a:r>
            <a:endParaRPr lang="en-US" sz="2800" dirty="0"/>
          </a:p>
        </p:txBody>
      </p:sp>
      <p:sp>
        <p:nvSpPr>
          <p:cNvPr id="4" name="TextBox 3"/>
          <p:cNvSpPr txBox="1"/>
          <p:nvPr/>
        </p:nvSpPr>
        <p:spPr>
          <a:xfrm>
            <a:off x="228600" y="1237760"/>
            <a:ext cx="8610600" cy="6001643"/>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solidFill>
                  <a:srgbClr val="006600"/>
                </a:solidFill>
              </a:rPr>
              <a:t>School provide Master Schedule (virtual and/or on-site)</a:t>
            </a:r>
          </a:p>
          <a:p>
            <a:pPr marL="342900" indent="-342900">
              <a:buFont typeface="Arial" panose="020B0604020202020204" pitchFamily="34" charset="0"/>
              <a:buChar char="•"/>
            </a:pPr>
            <a:endParaRPr lang="en-US" sz="2400" b="1" dirty="0" smtClean="0">
              <a:solidFill>
                <a:srgbClr val="006600"/>
              </a:solidFill>
            </a:endParaRPr>
          </a:p>
          <a:p>
            <a:pPr marL="342900" indent="-342900">
              <a:buFont typeface="Arial" panose="020B0604020202020204" pitchFamily="34" charset="0"/>
              <a:buChar char="•"/>
            </a:pPr>
            <a:r>
              <a:rPr lang="en-US" sz="2400" b="1" dirty="0" smtClean="0">
                <a:solidFill>
                  <a:srgbClr val="002060"/>
                </a:solidFill>
              </a:rPr>
              <a:t>School and VC chair establish a schedule for VC member to observe live teaching and learning—ensuring a quality stratified sample</a:t>
            </a:r>
          </a:p>
          <a:p>
            <a:pPr marL="342900" indent="-342900">
              <a:buFont typeface="Arial" panose="020B0604020202020204" pitchFamily="34" charset="0"/>
              <a:buChar char="•"/>
            </a:pPr>
            <a:endParaRPr lang="en-US" sz="2400" b="1" dirty="0">
              <a:solidFill>
                <a:srgbClr val="525252"/>
              </a:solidFill>
            </a:endParaRPr>
          </a:p>
          <a:p>
            <a:pPr marL="342900" indent="-342900">
              <a:buFont typeface="Arial" panose="020B0604020202020204" pitchFamily="34" charset="0"/>
              <a:buChar char="•"/>
            </a:pPr>
            <a:r>
              <a:rPr lang="en-US" sz="2400" b="1" dirty="0" smtClean="0">
                <a:solidFill>
                  <a:srgbClr val="006600"/>
                </a:solidFill>
              </a:rPr>
              <a:t>VC chair and school select a stratified group of classes based on grade levels, school programs, subject areas, types of course, student groups and other important issues (</a:t>
            </a:r>
            <a:r>
              <a:rPr lang="en-US" sz="2400" b="1" dirty="0" smtClean="0">
                <a:solidFill>
                  <a:srgbClr val="002060"/>
                </a:solidFill>
              </a:rPr>
              <a:t>Suggested time frame is 15-20 minutes but can vary with type of class and school)</a:t>
            </a:r>
          </a:p>
          <a:p>
            <a:pPr marL="342900" indent="-342900">
              <a:buFont typeface="Arial" panose="020B0604020202020204" pitchFamily="34" charset="0"/>
              <a:buChar char="•"/>
            </a:pPr>
            <a:endParaRPr lang="en-US" sz="2400" b="1" dirty="0" smtClean="0">
              <a:solidFill>
                <a:srgbClr val="002060"/>
              </a:solidFill>
            </a:endParaRPr>
          </a:p>
          <a:p>
            <a:pPr marL="342900" indent="-342900">
              <a:buFont typeface="Arial" panose="020B0604020202020204" pitchFamily="34" charset="0"/>
              <a:buChar char="•"/>
            </a:pPr>
            <a:r>
              <a:rPr lang="en-US" sz="2400" b="1" dirty="0" smtClean="0">
                <a:solidFill>
                  <a:srgbClr val="006600"/>
                </a:solidFill>
              </a:rPr>
              <a:t>School and VC chair work together on best platform and video device and how it is positioned</a:t>
            </a:r>
          </a:p>
          <a:p>
            <a:pPr marL="342900" indent="-342900">
              <a:buFont typeface="Arial" panose="020B0604020202020204" pitchFamily="34" charset="0"/>
              <a:buChar char="•"/>
            </a:pPr>
            <a:endParaRPr lang="en-US" sz="2400" b="1" dirty="0" smtClean="0">
              <a:solidFill>
                <a:srgbClr val="006600"/>
              </a:solidFill>
            </a:endParaRPr>
          </a:p>
          <a:p>
            <a:endParaRPr lang="en-US" sz="2400" b="1" dirty="0">
              <a:solidFill>
                <a:srgbClr val="006600"/>
              </a:solidFill>
            </a:endParaRPr>
          </a:p>
        </p:txBody>
      </p:sp>
    </p:spTree>
    <p:extLst>
      <p:ext uri="{BB962C8B-B14F-4D97-AF65-F5344CB8AC3E}">
        <p14:creationId xmlns:p14="http://schemas.microsoft.com/office/powerpoint/2010/main" val="23088335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25000"/>
                <a:lumOff val="75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Chairperson: </a:t>
            </a:r>
            <a:br>
              <a:rPr lang="en-US" sz="3200" dirty="0" smtClean="0"/>
            </a:br>
            <a:r>
              <a:rPr lang="en-US" sz="3200" dirty="0" smtClean="0"/>
              <a:t>Keeper </a:t>
            </a:r>
            <a:r>
              <a:rPr lang="en-US" sz="3200" dirty="0"/>
              <a:t>of the </a:t>
            </a:r>
            <a:r>
              <a:rPr lang="en-US" sz="3200" dirty="0" smtClean="0"/>
              <a:t>Vision, Coach, Organizer</a:t>
            </a:r>
            <a:endParaRPr lang="en-US" sz="3200" dirty="0"/>
          </a:p>
        </p:txBody>
      </p:sp>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p:cNvSpPr>
            <a:spLocks noGrp="1"/>
          </p:cNvSpPr>
          <p:nvPr>
            <p:ph type="sldNum" sz="quarter" idx="12"/>
          </p:nvPr>
        </p:nvSpPr>
        <p:spPr/>
        <p:txBody>
          <a:bodyPr/>
          <a:lstStyle/>
          <a:p>
            <a:fld id="{FCC7E537-F31E-4D87-AFF4-DF1118FD168A}" type="slidenum">
              <a:rPr lang="en-US" smtClean="0">
                <a:solidFill>
                  <a:srgbClr val="FFFFFF">
                    <a:lumMod val="75000"/>
                  </a:srgbClr>
                </a:solidFill>
              </a:rPr>
              <a:pPr/>
              <a:t>26</a:t>
            </a:fld>
            <a:endParaRPr lang="en-US" dirty="0">
              <a:solidFill>
                <a:srgbClr val="FFFFFF">
                  <a:lumMod val="75000"/>
                </a:srgbClr>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4589" b="7843"/>
          <a:stretch/>
        </p:blipFill>
        <p:spPr>
          <a:xfrm>
            <a:off x="1143000" y="1158240"/>
            <a:ext cx="7920627" cy="5730240"/>
          </a:xfrm>
          <a:prstGeom prst="rect">
            <a:avLst/>
          </a:prstGeom>
        </p:spPr>
      </p:pic>
    </p:spTree>
    <p:extLst>
      <p:ext uri="{BB962C8B-B14F-4D97-AF65-F5344CB8AC3E}">
        <p14:creationId xmlns:p14="http://schemas.microsoft.com/office/powerpoint/2010/main" val="3785335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25000"/>
                <a:lumOff val="75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 xmlns:a16="http://schemas.microsoft.com/office/drawing/2014/main" id="{05F71BF9-B486-403B-BFD5-602313126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929" y="304800"/>
            <a:ext cx="2438400" cy="914400"/>
          </a:xfrm>
          <a:prstGeom prst="rect">
            <a:avLst/>
          </a:prstGeom>
        </p:spPr>
      </p:pic>
      <p:sp>
        <p:nvSpPr>
          <p:cNvPr id="93185" name="Rectangle 2"/>
          <p:cNvSpPr>
            <a:spLocks noGrp="1"/>
          </p:cNvSpPr>
          <p:nvPr>
            <p:ph type="title" idx="4294967295"/>
          </p:nvPr>
        </p:nvSpPr>
        <p:spPr>
          <a:xfrm>
            <a:off x="914400" y="76200"/>
            <a:ext cx="8229600" cy="1143000"/>
          </a:xfrm>
        </p:spPr>
        <p:txBody>
          <a:bodyPr/>
          <a:lstStyle/>
          <a:p>
            <a:pPr algn="r"/>
            <a:r>
              <a:rPr lang="en-US" dirty="0">
                <a:solidFill>
                  <a:srgbClr val="C00000"/>
                </a:solidFill>
                <a:latin typeface="Calibri" pitchFamily="34" charset="0"/>
              </a:rPr>
              <a:t>              Chair as </a:t>
            </a:r>
            <a:r>
              <a:rPr lang="en-US" dirty="0" smtClean="0">
                <a:solidFill>
                  <a:srgbClr val="C00000"/>
                </a:solidFill>
                <a:latin typeface="Calibri" pitchFamily="34" charset="0"/>
              </a:rPr>
              <a:t>the </a:t>
            </a:r>
            <a:r>
              <a:rPr lang="en-US" dirty="0">
                <a:solidFill>
                  <a:srgbClr val="C00000"/>
                </a:solidFill>
                <a:latin typeface="Calibri" pitchFamily="34" charset="0"/>
              </a:rPr>
              <a:t>coach</a:t>
            </a:r>
            <a:r>
              <a:rPr lang="en-US" dirty="0" smtClean="0">
                <a:solidFill>
                  <a:srgbClr val="C00000"/>
                </a:solidFill>
                <a:latin typeface="Calibri" pitchFamily="34" charset="0"/>
              </a:rPr>
              <a:t>….</a:t>
            </a:r>
            <a:br>
              <a:rPr lang="en-US" dirty="0" smtClean="0">
                <a:solidFill>
                  <a:srgbClr val="C00000"/>
                </a:solidFill>
                <a:latin typeface="Calibri" pitchFamily="34" charset="0"/>
              </a:rPr>
            </a:br>
            <a:r>
              <a:rPr lang="en-US" dirty="0" smtClean="0">
                <a:solidFill>
                  <a:srgbClr val="C00000"/>
                </a:solidFill>
                <a:latin typeface="Calibri" pitchFamily="34" charset="0"/>
              </a:rPr>
              <a:t>What to expect virtually…</a:t>
            </a:r>
            <a:endParaRPr lang="en-US" dirty="0">
              <a:solidFill>
                <a:srgbClr val="C00000"/>
              </a:solidFill>
              <a:latin typeface="Calibri" pitchFamily="34" charset="0"/>
            </a:endParaRPr>
          </a:p>
        </p:txBody>
      </p:sp>
      <p:sp>
        <p:nvSpPr>
          <p:cNvPr id="93186" name="Rectangle 3"/>
          <p:cNvSpPr>
            <a:spLocks noGrp="1"/>
          </p:cNvSpPr>
          <p:nvPr>
            <p:ph type="body" idx="4294967295"/>
          </p:nvPr>
        </p:nvSpPr>
        <p:spPr>
          <a:xfrm>
            <a:off x="152400" y="1646238"/>
            <a:ext cx="8839200" cy="4830762"/>
          </a:xfrm>
        </p:spPr>
        <p:txBody>
          <a:bodyPr>
            <a:noAutofit/>
          </a:bodyPr>
          <a:lstStyle/>
          <a:p>
            <a:pPr marL="320040" lvl="1" indent="0">
              <a:buNone/>
            </a:pPr>
            <a:r>
              <a:rPr lang="en-US" sz="2400" b="1" dirty="0">
                <a:solidFill>
                  <a:srgbClr val="003399"/>
                </a:solidFill>
                <a:latin typeface="Calibri" pitchFamily="34" charset="0"/>
              </a:rPr>
              <a:t>“Keeper of the Vision”, Coach, and Organizer</a:t>
            </a:r>
          </a:p>
          <a:p>
            <a:pPr marL="320040" lvl="1" indent="0">
              <a:buNone/>
            </a:pPr>
            <a:r>
              <a:rPr lang="en-US" sz="2400" b="1" dirty="0">
                <a:solidFill>
                  <a:srgbClr val="003399"/>
                </a:solidFill>
                <a:latin typeface="Calibri" pitchFamily="34" charset="0"/>
              </a:rPr>
              <a:t>Provide current Schoolwide Action Plan, prior reports</a:t>
            </a:r>
          </a:p>
          <a:p>
            <a:pPr marL="320040" lvl="1" indent="0">
              <a:buNone/>
            </a:pPr>
            <a:r>
              <a:rPr lang="en-US" sz="2400" b="1" dirty="0">
                <a:solidFill>
                  <a:srgbClr val="003399"/>
                </a:solidFill>
                <a:latin typeface="Calibri" pitchFamily="34" charset="0"/>
              </a:rPr>
              <a:t>Preliminary </a:t>
            </a:r>
            <a:r>
              <a:rPr lang="en-US" sz="2400" b="1" dirty="0" smtClean="0">
                <a:solidFill>
                  <a:srgbClr val="003399"/>
                </a:solidFill>
                <a:latin typeface="Calibri" pitchFamily="34" charset="0"/>
              </a:rPr>
              <a:t>previsit  with Principal, </a:t>
            </a:r>
            <a:r>
              <a:rPr lang="en-US" sz="2400" b="1" dirty="0">
                <a:solidFill>
                  <a:srgbClr val="003399"/>
                </a:solidFill>
                <a:latin typeface="Calibri" pitchFamily="34" charset="0"/>
              </a:rPr>
              <a:t>Self-study Coordinator, Leadership </a:t>
            </a:r>
            <a:r>
              <a:rPr lang="en-US" sz="2400" b="1" dirty="0" smtClean="0">
                <a:solidFill>
                  <a:srgbClr val="003399"/>
                </a:solidFill>
                <a:latin typeface="Calibri" pitchFamily="34" charset="0"/>
              </a:rPr>
              <a:t>Team</a:t>
            </a:r>
            <a:endParaRPr lang="en-US" sz="2400" b="1" dirty="0">
              <a:solidFill>
                <a:srgbClr val="003399"/>
              </a:solidFill>
              <a:latin typeface="Calibri" pitchFamily="34" charset="0"/>
            </a:endParaRPr>
          </a:p>
          <a:p>
            <a:pPr marL="320040" lvl="1" indent="0">
              <a:buNone/>
            </a:pPr>
            <a:r>
              <a:rPr lang="en-US" sz="2400" b="1" dirty="0">
                <a:solidFill>
                  <a:srgbClr val="003399"/>
                </a:solidFill>
                <a:latin typeface="Calibri" pitchFamily="34" charset="0"/>
              </a:rPr>
              <a:t>	Logistics (See </a:t>
            </a:r>
            <a:r>
              <a:rPr lang="en-US" sz="2400" b="1" dirty="0" smtClean="0">
                <a:solidFill>
                  <a:srgbClr val="003399"/>
                </a:solidFill>
                <a:latin typeface="Calibri" pitchFamily="34" charset="0"/>
              </a:rPr>
              <a:t>VC Chair Expectations and Checklist </a:t>
            </a:r>
            <a:r>
              <a:rPr lang="en-US" sz="2400" b="1" dirty="0">
                <a:solidFill>
                  <a:srgbClr val="003399"/>
                </a:solidFill>
                <a:latin typeface="Calibri" pitchFamily="34" charset="0"/>
              </a:rPr>
              <a:t>in FOL)</a:t>
            </a:r>
          </a:p>
          <a:p>
            <a:pPr marL="320040" lvl="1" indent="0">
              <a:buNone/>
            </a:pPr>
            <a:r>
              <a:rPr lang="en-US" sz="2400" b="1" dirty="0">
                <a:solidFill>
                  <a:srgbClr val="003399"/>
                </a:solidFill>
                <a:latin typeface="Calibri" pitchFamily="34" charset="0"/>
              </a:rPr>
              <a:t>Drafts – feedback on Drafts, especially Chapters 1, 2, 4, 5 and at least one or more Focus Group </a:t>
            </a:r>
            <a:r>
              <a:rPr lang="en-US" sz="2400" b="1" dirty="0" smtClean="0">
                <a:solidFill>
                  <a:srgbClr val="003399"/>
                </a:solidFill>
                <a:latin typeface="Calibri" pitchFamily="34" charset="0"/>
              </a:rPr>
              <a:t>summaries (Chapter 3)</a:t>
            </a:r>
            <a:endParaRPr lang="en-US" sz="2400" b="1" dirty="0">
              <a:solidFill>
                <a:srgbClr val="003399"/>
              </a:solidFill>
              <a:latin typeface="Calibri" pitchFamily="34" charset="0"/>
            </a:endParaRPr>
          </a:p>
          <a:p>
            <a:pPr marL="320040" lvl="1" indent="0">
              <a:buNone/>
            </a:pPr>
            <a:r>
              <a:rPr lang="en-US" sz="2400" b="1" dirty="0">
                <a:solidFill>
                  <a:schemeClr val="accent6">
                    <a:lumMod val="50000"/>
                  </a:schemeClr>
                </a:solidFill>
                <a:latin typeface="Calibri" pitchFamily="34" charset="0"/>
              </a:rPr>
              <a:t>Hyperlinks</a:t>
            </a:r>
            <a:r>
              <a:rPr lang="en-US" sz="2400" b="1" dirty="0">
                <a:solidFill>
                  <a:srgbClr val="003399"/>
                </a:solidFill>
                <a:latin typeface="Calibri" pitchFamily="34" charset="0"/>
              </a:rPr>
              <a:t> of representative evidence for VC</a:t>
            </a:r>
          </a:p>
          <a:p>
            <a:pPr marL="320040" lvl="1" indent="0">
              <a:buNone/>
            </a:pPr>
            <a:r>
              <a:rPr lang="en-US" sz="2400" b="1" dirty="0">
                <a:solidFill>
                  <a:srgbClr val="003399"/>
                </a:solidFill>
                <a:latin typeface="Calibri" pitchFamily="34" charset="0"/>
              </a:rPr>
              <a:t>Schedule </a:t>
            </a:r>
          </a:p>
          <a:p>
            <a:pPr marL="320040" lvl="1" indent="0">
              <a:buNone/>
            </a:pPr>
            <a:endParaRPr lang="en-US" b="1" dirty="0">
              <a:solidFill>
                <a:srgbClr val="003399"/>
              </a:solidFill>
              <a:latin typeface="Calibri" pitchFamily="34" charset="0"/>
            </a:endParaRPr>
          </a:p>
          <a:p>
            <a:pPr marL="594360" lvl="2" indent="0">
              <a:buNone/>
            </a:pPr>
            <a:endParaRPr lang="en-US" sz="2000" b="1" dirty="0">
              <a:solidFill>
                <a:srgbClr val="0033CC"/>
              </a:solidFill>
              <a:latin typeface="Calibri" pitchFamily="34" charset="0"/>
            </a:endParaRPr>
          </a:p>
          <a:p>
            <a:pPr>
              <a:lnSpc>
                <a:spcPct val="80000"/>
              </a:lnSpc>
            </a:pPr>
            <a:endParaRPr lang="en-US" sz="2000" b="1" dirty="0">
              <a:solidFill>
                <a:srgbClr val="0033CC"/>
              </a:solidFill>
              <a:latin typeface="Calibri" pitchFamily="34" charset="0"/>
            </a:endParaRPr>
          </a:p>
        </p:txBody>
      </p:sp>
      <p:sp>
        <p:nvSpPr>
          <p:cNvPr id="9" name="Date Placeholder 3">
            <a:extLst>
              <a:ext uri="{FF2B5EF4-FFF2-40B4-BE49-F238E27FC236}">
                <a16:creationId xmlns="" xmlns:a16="http://schemas.microsoft.com/office/drawing/2014/main" id="{C8352367-675F-4CDA-84AF-4B6E33146C66}"/>
              </a:ext>
            </a:extLst>
          </p:cNvPr>
          <p:cNvSpPr txBox="1">
            <a:spLocks/>
          </p:cNvSpPr>
          <p:nvPr/>
        </p:nvSpPr>
        <p:spPr>
          <a:xfrm>
            <a:off x="198929" y="6553200"/>
            <a:ext cx="1143000" cy="2286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200"/>
              </a:spcBef>
              <a:spcAft>
                <a:spcPts val="0"/>
              </a:spcAft>
              <a:buSzPct val="80000"/>
              <a:buFont typeface="Arial" pitchFamily="34" charset="0"/>
              <a:buChar char="•"/>
              <a:defRPr sz="800" kern="1200">
                <a:solidFill>
                  <a:schemeClr val="bg1">
                    <a:lumMod val="75000"/>
                  </a:schemeClr>
                </a:solidFill>
                <a:latin typeface="+mn-lt"/>
                <a:ea typeface="+mn-ea"/>
                <a:cs typeface="+mn-cs"/>
              </a:defRPr>
            </a:lvl1pPr>
            <a:lvl2pPr marL="548640" indent="-228600" algn="l" defTabSz="914400" rtl="0" eaLnBrk="1" latinLnBrk="0" hangingPunct="1">
              <a:lnSpc>
                <a:spcPct val="90000"/>
              </a:lnSpc>
              <a:spcBef>
                <a:spcPts val="1000"/>
              </a:spcBef>
              <a:spcAft>
                <a:spcPts val="0"/>
              </a:spcAft>
              <a:buSzPct val="80000"/>
              <a:buFont typeface="Arial" pitchFamily="34" charset="0"/>
              <a:buChar char="•"/>
              <a:defRPr sz="2000" kern="1200">
                <a:solidFill>
                  <a:schemeClr val="tx1"/>
                </a:solidFill>
                <a:latin typeface="+mn-lt"/>
                <a:ea typeface="+mn-ea"/>
                <a:cs typeface="+mn-cs"/>
              </a:defRPr>
            </a:lvl2pPr>
            <a:lvl3pPr marL="777240" indent="-182880" algn="l" defTabSz="914400" rtl="0" eaLnBrk="1" latinLnBrk="0" hangingPunct="1">
              <a:lnSpc>
                <a:spcPct val="90000"/>
              </a:lnSpc>
              <a:spcBef>
                <a:spcPts val="1000"/>
              </a:spcBef>
              <a:spcAft>
                <a:spcPts val="0"/>
              </a:spcAft>
              <a:buSzPct val="80000"/>
              <a:buFont typeface="Arial" pitchFamily="34" charset="0"/>
              <a:buChar char="•"/>
              <a:defRPr sz="18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dirty="0"/>
              <a:t>ACS WASC ©2018-19</a:t>
            </a:r>
          </a:p>
        </p:txBody>
      </p:sp>
      <p:sp>
        <p:nvSpPr>
          <p:cNvPr id="2" name="Date Placeholder 1"/>
          <p:cNvSpPr>
            <a:spLocks noGrp="1"/>
          </p:cNvSpPr>
          <p:nvPr>
            <p:ph type="dt" sz="half" idx="10"/>
          </p:nvPr>
        </p:nvSpPr>
        <p:spPr/>
        <p:txBody>
          <a:bodyPr/>
          <a:lstStyle/>
          <a:p>
            <a:r>
              <a:rPr lang="en-US" dirty="0"/>
              <a:t>© 2020-21</a:t>
            </a:r>
          </a:p>
        </p:txBody>
      </p:sp>
      <p:sp>
        <p:nvSpPr>
          <p:cNvPr id="3" name="Slide Number Placeholder 2"/>
          <p:cNvSpPr>
            <a:spLocks noGrp="1"/>
          </p:cNvSpPr>
          <p:nvPr>
            <p:ph type="sldNum" sz="quarter" idx="12"/>
          </p:nvPr>
        </p:nvSpPr>
        <p:spPr/>
        <p:txBody>
          <a:bodyPr/>
          <a:lstStyle/>
          <a:p>
            <a:fld id="{8C1A58C6-7010-4DE7-9CEF-CA763C69BBCB}" type="slidenum">
              <a:rPr lang="en-US" smtClean="0"/>
              <a:pPr/>
              <a:t>27</a:t>
            </a:fld>
            <a:endParaRPr lang="en-US" dirty="0"/>
          </a:p>
        </p:txBody>
      </p:sp>
      <p:pic>
        <p:nvPicPr>
          <p:cNvPr id="1026" name="Picture 2" descr="C:\Users\nelwood\AppData\Local\Microsoft\Windows\INetCache\IE\NVM4MTA4\vision-and-miss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095096"/>
            <a:ext cx="3136900" cy="1775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710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25000"/>
                <a:lumOff val="75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 xmlns:a16="http://schemas.microsoft.com/office/drawing/2014/main" id="{05F71BF9-B486-403B-BFD5-602313126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929" y="301782"/>
            <a:ext cx="2315671" cy="868377"/>
          </a:xfrm>
          <a:prstGeom prst="rect">
            <a:avLst/>
          </a:prstGeom>
        </p:spPr>
      </p:pic>
      <p:sp>
        <p:nvSpPr>
          <p:cNvPr id="93185" name="Rectangle 2"/>
          <p:cNvSpPr>
            <a:spLocks noGrp="1"/>
          </p:cNvSpPr>
          <p:nvPr>
            <p:ph type="title" idx="4294967295"/>
          </p:nvPr>
        </p:nvSpPr>
        <p:spPr>
          <a:xfrm>
            <a:off x="914400" y="76200"/>
            <a:ext cx="8229600" cy="1600200"/>
          </a:xfrm>
        </p:spPr>
        <p:txBody>
          <a:bodyPr/>
          <a:lstStyle/>
          <a:p>
            <a:pPr algn="ctr"/>
            <a:r>
              <a:rPr lang="en-US" dirty="0">
                <a:solidFill>
                  <a:srgbClr val="C00000"/>
                </a:solidFill>
                <a:latin typeface="Calibri" pitchFamily="34" charset="0"/>
              </a:rPr>
              <a:t>              School: Previsit Discussion Areas What you can expect </a:t>
            </a:r>
            <a:r>
              <a:rPr lang="en-US" dirty="0" smtClean="0">
                <a:solidFill>
                  <a:srgbClr val="C00000"/>
                </a:solidFill>
                <a:latin typeface="Calibri" pitchFamily="34" charset="0"/>
              </a:rPr>
              <a:t>virtually…</a:t>
            </a:r>
            <a:endParaRPr lang="en-US" dirty="0">
              <a:solidFill>
                <a:srgbClr val="C00000"/>
              </a:solidFill>
              <a:latin typeface="Calibri" pitchFamily="34" charset="0"/>
            </a:endParaRPr>
          </a:p>
        </p:txBody>
      </p:sp>
      <p:sp>
        <p:nvSpPr>
          <p:cNvPr id="93186" name="Rectangle 3"/>
          <p:cNvSpPr>
            <a:spLocks noGrp="1"/>
          </p:cNvSpPr>
          <p:nvPr>
            <p:ph type="body" idx="4294967295"/>
          </p:nvPr>
        </p:nvSpPr>
        <p:spPr>
          <a:xfrm>
            <a:off x="152400" y="1219200"/>
            <a:ext cx="8839200" cy="5257800"/>
          </a:xfrm>
        </p:spPr>
        <p:txBody>
          <a:bodyPr>
            <a:noAutofit/>
          </a:bodyPr>
          <a:lstStyle/>
          <a:p>
            <a:pPr marL="0" indent="0">
              <a:buNone/>
            </a:pPr>
            <a:r>
              <a:rPr lang="en-US" sz="2400" b="1" dirty="0" smtClean="0">
                <a:solidFill>
                  <a:srgbClr val="003399"/>
                </a:solidFill>
                <a:latin typeface="Calibri" pitchFamily="34" charset="0"/>
              </a:rPr>
              <a:t>	  </a:t>
            </a:r>
            <a:endParaRPr lang="en-US" sz="2400" b="1" dirty="0">
              <a:solidFill>
                <a:srgbClr val="003399"/>
              </a:solidFill>
              <a:latin typeface="Calibri" pitchFamily="34" charset="0"/>
            </a:endParaRPr>
          </a:p>
          <a:p>
            <a:r>
              <a:rPr lang="en-US" sz="2400" b="1" dirty="0" smtClean="0">
                <a:solidFill>
                  <a:srgbClr val="003399"/>
                </a:solidFill>
                <a:latin typeface="Calibri" pitchFamily="34" charset="0"/>
              </a:rPr>
              <a:t>Logistics</a:t>
            </a:r>
          </a:p>
          <a:p>
            <a:pPr lvl="1"/>
            <a:r>
              <a:rPr lang="en-US" sz="2000" b="1" dirty="0" smtClean="0">
                <a:solidFill>
                  <a:srgbClr val="003399"/>
                </a:solidFill>
                <a:latin typeface="Calibri" pitchFamily="34" charset="0"/>
              </a:rPr>
              <a:t>Ensure school understands technological needs</a:t>
            </a:r>
          </a:p>
          <a:p>
            <a:pPr lvl="1"/>
            <a:r>
              <a:rPr lang="en-US" sz="2000" b="1" dirty="0" smtClean="0">
                <a:solidFill>
                  <a:srgbClr val="003399"/>
                </a:solidFill>
                <a:latin typeface="Calibri" pitchFamily="34" charset="0"/>
              </a:rPr>
              <a:t>Identify school’s technology support personnel</a:t>
            </a:r>
          </a:p>
          <a:p>
            <a:pPr lvl="1"/>
            <a:r>
              <a:rPr lang="en-US" sz="2000" b="1" dirty="0" smtClean="0">
                <a:solidFill>
                  <a:srgbClr val="003399"/>
                </a:solidFill>
                <a:latin typeface="Calibri" pitchFamily="34" charset="0"/>
              </a:rPr>
              <a:t>School’s online conference space and capacity</a:t>
            </a:r>
          </a:p>
          <a:p>
            <a:pPr lvl="1"/>
            <a:r>
              <a:rPr lang="en-US" sz="2000" b="1" dirty="0" smtClean="0">
                <a:solidFill>
                  <a:srgbClr val="003399"/>
                </a:solidFill>
                <a:latin typeface="Calibri" pitchFamily="34" charset="0"/>
              </a:rPr>
              <a:t>Identification of meeting participants prior to and during a meeting</a:t>
            </a:r>
          </a:p>
          <a:p>
            <a:r>
              <a:rPr lang="en-US" sz="2400" b="1" dirty="0" smtClean="0">
                <a:solidFill>
                  <a:srgbClr val="003399"/>
                </a:solidFill>
                <a:latin typeface="Calibri" pitchFamily="34" charset="0"/>
              </a:rPr>
              <a:t>Availability of Pre-Visit Videos</a:t>
            </a:r>
          </a:p>
          <a:p>
            <a:r>
              <a:rPr lang="en-US" sz="2400" b="1" dirty="0" smtClean="0">
                <a:solidFill>
                  <a:srgbClr val="003399"/>
                </a:solidFill>
                <a:latin typeface="Calibri" pitchFamily="34" charset="0"/>
              </a:rPr>
              <a:t>Classroom Observations and Support Needed for Virtual Visits</a:t>
            </a:r>
            <a:endParaRPr lang="en-US" sz="2400" b="1" dirty="0">
              <a:solidFill>
                <a:srgbClr val="003399"/>
              </a:solidFill>
              <a:latin typeface="Calibri" pitchFamily="34" charset="0"/>
            </a:endParaRPr>
          </a:p>
          <a:p>
            <a:pPr lvl="1"/>
            <a:r>
              <a:rPr lang="en-US" sz="2000" b="1" dirty="0" smtClean="0">
                <a:solidFill>
                  <a:srgbClr val="003399"/>
                </a:solidFill>
                <a:latin typeface="Calibri" pitchFamily="34" charset="0"/>
              </a:rPr>
              <a:t>Clarify of platform to observe classes</a:t>
            </a:r>
          </a:p>
          <a:p>
            <a:pPr lvl="1"/>
            <a:r>
              <a:rPr lang="en-US" sz="2000" b="1" dirty="0" smtClean="0">
                <a:solidFill>
                  <a:srgbClr val="003399"/>
                </a:solidFill>
                <a:latin typeface="Calibri" pitchFamily="34" charset="0"/>
              </a:rPr>
              <a:t>Identify of school personnel needed to facilitate technology during observations</a:t>
            </a:r>
          </a:p>
          <a:p>
            <a:pPr lvl="1"/>
            <a:r>
              <a:rPr lang="en-US" sz="2000" b="1" dirty="0" smtClean="0">
                <a:solidFill>
                  <a:srgbClr val="003399"/>
                </a:solidFill>
                <a:latin typeface="Calibri" pitchFamily="34" charset="0"/>
              </a:rPr>
              <a:t>Identification of classes to be observed </a:t>
            </a:r>
          </a:p>
          <a:p>
            <a:pPr marL="320040" lvl="1" indent="0">
              <a:buNone/>
            </a:pPr>
            <a:r>
              <a:rPr lang="en-US" sz="2000" b="1" dirty="0">
                <a:solidFill>
                  <a:srgbClr val="003399"/>
                </a:solidFill>
                <a:latin typeface="Calibri" pitchFamily="34" charset="0"/>
              </a:rPr>
              <a:t> </a:t>
            </a:r>
            <a:endParaRPr lang="en-US" sz="2000" b="1" dirty="0" smtClean="0">
              <a:solidFill>
                <a:srgbClr val="003399"/>
              </a:solidFill>
              <a:latin typeface="Calibri" pitchFamily="34" charset="0"/>
            </a:endParaRPr>
          </a:p>
        </p:txBody>
      </p:sp>
      <p:sp>
        <p:nvSpPr>
          <p:cNvPr id="9" name="Date Placeholder 3">
            <a:extLst>
              <a:ext uri="{FF2B5EF4-FFF2-40B4-BE49-F238E27FC236}">
                <a16:creationId xmlns="" xmlns:a16="http://schemas.microsoft.com/office/drawing/2014/main" id="{C8352367-675F-4CDA-84AF-4B6E33146C66}"/>
              </a:ext>
            </a:extLst>
          </p:cNvPr>
          <p:cNvSpPr txBox="1">
            <a:spLocks/>
          </p:cNvSpPr>
          <p:nvPr/>
        </p:nvSpPr>
        <p:spPr>
          <a:xfrm>
            <a:off x="198929" y="6553200"/>
            <a:ext cx="1143000" cy="2286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200"/>
              </a:spcBef>
              <a:spcAft>
                <a:spcPts val="0"/>
              </a:spcAft>
              <a:buSzPct val="80000"/>
              <a:buFont typeface="Arial" pitchFamily="34" charset="0"/>
              <a:buChar char="•"/>
              <a:defRPr sz="800" kern="1200">
                <a:solidFill>
                  <a:schemeClr val="bg1">
                    <a:lumMod val="75000"/>
                  </a:schemeClr>
                </a:solidFill>
                <a:latin typeface="+mn-lt"/>
                <a:ea typeface="+mn-ea"/>
                <a:cs typeface="+mn-cs"/>
              </a:defRPr>
            </a:lvl1pPr>
            <a:lvl2pPr marL="548640" indent="-228600" algn="l" defTabSz="914400" rtl="0" eaLnBrk="1" latinLnBrk="0" hangingPunct="1">
              <a:lnSpc>
                <a:spcPct val="90000"/>
              </a:lnSpc>
              <a:spcBef>
                <a:spcPts val="1000"/>
              </a:spcBef>
              <a:spcAft>
                <a:spcPts val="0"/>
              </a:spcAft>
              <a:buSzPct val="80000"/>
              <a:buFont typeface="Arial" pitchFamily="34" charset="0"/>
              <a:buChar char="•"/>
              <a:defRPr sz="2000" kern="1200">
                <a:solidFill>
                  <a:schemeClr val="tx1"/>
                </a:solidFill>
                <a:latin typeface="+mn-lt"/>
                <a:ea typeface="+mn-ea"/>
                <a:cs typeface="+mn-cs"/>
              </a:defRPr>
            </a:lvl2pPr>
            <a:lvl3pPr marL="777240" indent="-182880" algn="l" defTabSz="914400" rtl="0" eaLnBrk="1" latinLnBrk="0" hangingPunct="1">
              <a:lnSpc>
                <a:spcPct val="90000"/>
              </a:lnSpc>
              <a:spcBef>
                <a:spcPts val="1000"/>
              </a:spcBef>
              <a:spcAft>
                <a:spcPts val="0"/>
              </a:spcAft>
              <a:buSzPct val="80000"/>
              <a:buFont typeface="Arial" pitchFamily="34" charset="0"/>
              <a:buChar char="•"/>
              <a:defRPr sz="18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en-US" dirty="0">
                <a:solidFill>
                  <a:srgbClr val="FFFFFF">
                    <a:lumMod val="75000"/>
                  </a:srgbClr>
                </a:solidFill>
              </a:rPr>
              <a:t>ACS WASC ©2018-19</a:t>
            </a:r>
          </a:p>
        </p:txBody>
      </p:sp>
      <p:sp>
        <p:nvSpPr>
          <p:cNvPr id="2" name="Date Placeholder 1"/>
          <p:cNvSpPr>
            <a:spLocks noGrp="1"/>
          </p:cNvSpPr>
          <p:nvPr>
            <p:ph type="dt" sz="half" idx="10"/>
          </p:nvPr>
        </p:nvSpPr>
        <p:spPr/>
        <p:txBody>
          <a:bodyPr/>
          <a:lstStyle/>
          <a:p>
            <a:r>
              <a:rPr lang="en-US" dirty="0">
                <a:solidFill>
                  <a:srgbClr val="FFFFFF">
                    <a:lumMod val="75000"/>
                  </a:srgbClr>
                </a:solidFill>
              </a:rPr>
              <a:t>© 2020-21</a:t>
            </a:r>
          </a:p>
        </p:txBody>
      </p:sp>
      <p:sp>
        <p:nvSpPr>
          <p:cNvPr id="3" name="Slide Number Placeholder 2"/>
          <p:cNvSpPr>
            <a:spLocks noGrp="1"/>
          </p:cNvSpPr>
          <p:nvPr>
            <p:ph type="sldNum" sz="quarter" idx="12"/>
          </p:nvPr>
        </p:nvSpPr>
        <p:spPr/>
        <p:txBody>
          <a:bodyPr/>
          <a:lstStyle/>
          <a:p>
            <a:fld id="{8C1A58C6-7010-4DE7-9CEF-CA763C69BBCB}" type="slidenum">
              <a:rPr lang="en-US" smtClean="0">
                <a:solidFill>
                  <a:srgbClr val="FFFFFF">
                    <a:lumMod val="75000"/>
                  </a:srgbClr>
                </a:solidFill>
              </a:rPr>
              <a:pPr/>
              <a:t>28</a:t>
            </a:fld>
            <a:endParaRPr lang="en-US" dirty="0">
              <a:solidFill>
                <a:srgbClr val="FFFFFF">
                  <a:lumMod val="75000"/>
                </a:srgbClr>
              </a:solidFill>
            </a:endParaRPr>
          </a:p>
        </p:txBody>
      </p:sp>
    </p:spTree>
    <p:extLst>
      <p:ext uri="{BB962C8B-B14F-4D97-AF65-F5344CB8AC3E}">
        <p14:creationId xmlns:p14="http://schemas.microsoft.com/office/powerpoint/2010/main" val="29704289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25000"/>
                <a:lumOff val="75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 xmlns:a16="http://schemas.microsoft.com/office/drawing/2014/main" id="{05F71BF9-B486-403B-BFD5-602313126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929" y="301782"/>
            <a:ext cx="2315671" cy="868377"/>
          </a:xfrm>
          <a:prstGeom prst="rect">
            <a:avLst/>
          </a:prstGeom>
        </p:spPr>
      </p:pic>
      <p:sp>
        <p:nvSpPr>
          <p:cNvPr id="93185" name="Rectangle 2"/>
          <p:cNvSpPr>
            <a:spLocks noGrp="1"/>
          </p:cNvSpPr>
          <p:nvPr>
            <p:ph type="title" idx="4294967295"/>
          </p:nvPr>
        </p:nvSpPr>
        <p:spPr>
          <a:xfrm>
            <a:off x="1143000" y="76200"/>
            <a:ext cx="8001000" cy="1447800"/>
          </a:xfrm>
        </p:spPr>
        <p:txBody>
          <a:bodyPr/>
          <a:lstStyle/>
          <a:p>
            <a:pPr algn="ctr"/>
            <a:r>
              <a:rPr lang="en-US" dirty="0">
                <a:solidFill>
                  <a:srgbClr val="C00000"/>
                </a:solidFill>
                <a:latin typeface="Calibri" pitchFamily="34" charset="0"/>
              </a:rPr>
              <a:t>              </a:t>
            </a:r>
            <a:r>
              <a:rPr lang="en-US" sz="3200" dirty="0">
                <a:solidFill>
                  <a:srgbClr val="C00000"/>
                </a:solidFill>
                <a:latin typeface="Calibri" pitchFamily="34" charset="0"/>
              </a:rPr>
              <a:t>School: Previsit Discussion Areas What you can expect </a:t>
            </a:r>
            <a:r>
              <a:rPr lang="en-US" sz="3200" dirty="0" smtClean="0">
                <a:solidFill>
                  <a:srgbClr val="C00000"/>
                </a:solidFill>
                <a:latin typeface="Calibri" pitchFamily="34" charset="0"/>
              </a:rPr>
              <a:t>virtually…</a:t>
            </a:r>
            <a:endParaRPr lang="en-US" sz="3200" dirty="0">
              <a:solidFill>
                <a:srgbClr val="C00000"/>
              </a:solidFill>
              <a:latin typeface="Calibri" pitchFamily="34" charset="0"/>
            </a:endParaRPr>
          </a:p>
        </p:txBody>
      </p:sp>
      <p:sp>
        <p:nvSpPr>
          <p:cNvPr id="93186" name="Rectangle 3"/>
          <p:cNvSpPr>
            <a:spLocks noGrp="1"/>
          </p:cNvSpPr>
          <p:nvPr>
            <p:ph type="body" idx="4294967295"/>
          </p:nvPr>
        </p:nvSpPr>
        <p:spPr>
          <a:xfrm>
            <a:off x="152400" y="1219200"/>
            <a:ext cx="8839200" cy="5257800"/>
          </a:xfrm>
        </p:spPr>
        <p:txBody>
          <a:bodyPr>
            <a:noAutofit/>
          </a:bodyPr>
          <a:lstStyle/>
          <a:p>
            <a:pPr marL="0" indent="0">
              <a:buNone/>
            </a:pPr>
            <a:r>
              <a:rPr lang="en-US" sz="2400" b="1" dirty="0" smtClean="0">
                <a:solidFill>
                  <a:srgbClr val="003399"/>
                </a:solidFill>
                <a:latin typeface="Calibri" pitchFamily="34" charset="0"/>
              </a:rPr>
              <a:t>	  </a:t>
            </a:r>
            <a:endParaRPr lang="en-US" sz="2400" b="1" dirty="0">
              <a:solidFill>
                <a:srgbClr val="003399"/>
              </a:solidFill>
              <a:latin typeface="Calibri" pitchFamily="34" charset="0"/>
            </a:endParaRPr>
          </a:p>
          <a:p>
            <a:r>
              <a:rPr lang="en-US" sz="2400" b="1" dirty="0">
                <a:solidFill>
                  <a:srgbClr val="003399"/>
                </a:solidFill>
                <a:latin typeface="Calibri" pitchFamily="34" charset="0"/>
              </a:rPr>
              <a:t>The Visit Schedule — developed collaboratively</a:t>
            </a:r>
          </a:p>
          <a:p>
            <a:pPr lvl="1"/>
            <a:r>
              <a:rPr lang="en-US" sz="2400" b="1" dirty="0">
                <a:solidFill>
                  <a:srgbClr val="003399"/>
                </a:solidFill>
                <a:latin typeface="Calibri" pitchFamily="34" charset="0"/>
              </a:rPr>
              <a:t>Schoolwide </a:t>
            </a:r>
            <a:r>
              <a:rPr lang="en-US" sz="2400" b="1" dirty="0" smtClean="0">
                <a:solidFill>
                  <a:srgbClr val="003399"/>
                </a:solidFill>
                <a:latin typeface="Calibri" pitchFamily="34" charset="0"/>
              </a:rPr>
              <a:t>Focus Groups </a:t>
            </a:r>
            <a:r>
              <a:rPr lang="en-US" sz="2400" b="1" dirty="0">
                <a:solidFill>
                  <a:srgbClr val="003399"/>
                </a:solidFill>
                <a:latin typeface="Calibri" pitchFamily="34" charset="0"/>
              </a:rPr>
              <a:t>(1 ½‒2 hours)</a:t>
            </a:r>
          </a:p>
          <a:p>
            <a:pPr lvl="1"/>
            <a:r>
              <a:rPr lang="en-US" sz="2400" b="1" dirty="0">
                <a:solidFill>
                  <a:srgbClr val="003399"/>
                </a:solidFill>
                <a:latin typeface="Calibri" pitchFamily="34" charset="0"/>
              </a:rPr>
              <a:t>Daily </a:t>
            </a:r>
            <a:r>
              <a:rPr lang="en-US" sz="2400" b="1" dirty="0" smtClean="0">
                <a:solidFill>
                  <a:srgbClr val="003399"/>
                </a:solidFill>
                <a:latin typeface="Calibri" pitchFamily="34" charset="0"/>
              </a:rPr>
              <a:t>Leadership Team </a:t>
            </a:r>
            <a:r>
              <a:rPr lang="en-US" sz="2400" b="1" dirty="0">
                <a:solidFill>
                  <a:srgbClr val="003399"/>
                </a:solidFill>
                <a:latin typeface="Calibri" pitchFamily="34" charset="0"/>
              </a:rPr>
              <a:t>meeting with entire visiting team</a:t>
            </a:r>
          </a:p>
          <a:p>
            <a:pPr lvl="1"/>
            <a:r>
              <a:rPr lang="en-US" sz="2400" b="1" dirty="0">
                <a:solidFill>
                  <a:srgbClr val="003399"/>
                </a:solidFill>
                <a:latin typeface="Calibri" pitchFamily="34" charset="0"/>
              </a:rPr>
              <a:t>Daily </a:t>
            </a:r>
            <a:r>
              <a:rPr lang="en-US" sz="2400" b="1" dirty="0" smtClean="0">
                <a:solidFill>
                  <a:srgbClr val="003399"/>
                </a:solidFill>
                <a:latin typeface="Calibri" pitchFamily="34" charset="0"/>
              </a:rPr>
              <a:t>chair-principal/school leader </a:t>
            </a:r>
            <a:r>
              <a:rPr lang="en-US" sz="2400" b="1" dirty="0">
                <a:solidFill>
                  <a:srgbClr val="003399"/>
                </a:solidFill>
                <a:latin typeface="Calibri" pitchFamily="34" charset="0"/>
              </a:rPr>
              <a:t>meeting</a:t>
            </a:r>
          </a:p>
          <a:p>
            <a:pPr lvl="1"/>
            <a:r>
              <a:rPr lang="en-US" sz="2400" b="1" dirty="0" smtClean="0">
                <a:solidFill>
                  <a:srgbClr val="003399"/>
                </a:solidFill>
                <a:latin typeface="Calibri" pitchFamily="34" charset="0"/>
              </a:rPr>
              <a:t>Visits of a  stratified random sample of classes on-line and/or in-person   </a:t>
            </a:r>
            <a:endParaRPr lang="en-US" sz="2400" b="1" dirty="0">
              <a:solidFill>
                <a:srgbClr val="003399"/>
              </a:solidFill>
              <a:latin typeface="Calibri" pitchFamily="34" charset="0"/>
            </a:endParaRPr>
          </a:p>
          <a:p>
            <a:pPr lvl="1"/>
            <a:r>
              <a:rPr lang="en-US" sz="2400" b="1" dirty="0">
                <a:solidFill>
                  <a:srgbClr val="003399"/>
                </a:solidFill>
                <a:latin typeface="Calibri" pitchFamily="34" charset="0"/>
              </a:rPr>
              <a:t>Examples of other meetings based on school</a:t>
            </a:r>
          </a:p>
          <a:p>
            <a:pPr lvl="2"/>
            <a:r>
              <a:rPr lang="en-US" b="1" dirty="0">
                <a:solidFill>
                  <a:srgbClr val="003399"/>
                </a:solidFill>
                <a:latin typeface="Calibri" pitchFamily="34" charset="0"/>
              </a:rPr>
              <a:t>Parents, Students, Support Staff, Administrators</a:t>
            </a:r>
          </a:p>
          <a:p>
            <a:pPr lvl="2"/>
            <a:r>
              <a:rPr lang="en-US" b="1" dirty="0">
                <a:solidFill>
                  <a:srgbClr val="003399"/>
                </a:solidFill>
                <a:latin typeface="Calibri" pitchFamily="34" charset="0"/>
              </a:rPr>
              <a:t>Subject Areas/Departments/ Programs</a:t>
            </a:r>
          </a:p>
          <a:p>
            <a:pPr lvl="2"/>
            <a:r>
              <a:rPr lang="en-US" b="1" dirty="0">
                <a:solidFill>
                  <a:srgbClr val="003399"/>
                </a:solidFill>
                <a:latin typeface="Calibri" pitchFamily="34" charset="0"/>
              </a:rPr>
              <a:t>Counseling Dept., Special Ed, AVID, Title I, </a:t>
            </a:r>
            <a:r>
              <a:rPr lang="en-US" b="1" dirty="0" smtClean="0">
                <a:solidFill>
                  <a:srgbClr val="003399"/>
                </a:solidFill>
                <a:latin typeface="Calibri" pitchFamily="34" charset="0"/>
              </a:rPr>
              <a:t>EL</a:t>
            </a:r>
          </a:p>
          <a:p>
            <a:pPr lvl="2"/>
            <a:r>
              <a:rPr lang="en-US" b="1" dirty="0" smtClean="0">
                <a:solidFill>
                  <a:srgbClr val="003399"/>
                </a:solidFill>
                <a:latin typeface="Calibri" pitchFamily="34" charset="0"/>
              </a:rPr>
              <a:t>District or Complex Area (Governing Board, if private or independent charter)</a:t>
            </a:r>
          </a:p>
          <a:p>
            <a:pPr lvl="2"/>
            <a:endParaRPr lang="en-US" b="1" dirty="0">
              <a:solidFill>
                <a:srgbClr val="003399"/>
              </a:solidFill>
              <a:latin typeface="Calibri" pitchFamily="34" charset="0"/>
            </a:endParaRPr>
          </a:p>
          <a:p>
            <a:pPr marL="594360" lvl="2" indent="0">
              <a:buNone/>
            </a:pPr>
            <a:endParaRPr lang="en-US" sz="2000" b="1" dirty="0">
              <a:solidFill>
                <a:srgbClr val="0033CC"/>
              </a:solidFill>
              <a:latin typeface="Calibri" pitchFamily="34" charset="0"/>
            </a:endParaRPr>
          </a:p>
          <a:p>
            <a:pPr>
              <a:lnSpc>
                <a:spcPct val="80000"/>
              </a:lnSpc>
            </a:pPr>
            <a:endParaRPr lang="en-US" sz="2000" b="1" dirty="0">
              <a:solidFill>
                <a:srgbClr val="0033CC"/>
              </a:solidFill>
              <a:latin typeface="Calibri" pitchFamily="34" charset="0"/>
            </a:endParaRPr>
          </a:p>
        </p:txBody>
      </p:sp>
      <p:sp>
        <p:nvSpPr>
          <p:cNvPr id="9" name="Date Placeholder 3">
            <a:extLst>
              <a:ext uri="{FF2B5EF4-FFF2-40B4-BE49-F238E27FC236}">
                <a16:creationId xmlns="" xmlns:a16="http://schemas.microsoft.com/office/drawing/2014/main" id="{C8352367-675F-4CDA-84AF-4B6E33146C66}"/>
              </a:ext>
            </a:extLst>
          </p:cNvPr>
          <p:cNvSpPr txBox="1">
            <a:spLocks/>
          </p:cNvSpPr>
          <p:nvPr/>
        </p:nvSpPr>
        <p:spPr>
          <a:xfrm>
            <a:off x="198929" y="6553200"/>
            <a:ext cx="1143000" cy="2286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200"/>
              </a:spcBef>
              <a:spcAft>
                <a:spcPts val="0"/>
              </a:spcAft>
              <a:buSzPct val="80000"/>
              <a:buFont typeface="Arial" pitchFamily="34" charset="0"/>
              <a:buChar char="•"/>
              <a:defRPr sz="800" kern="1200">
                <a:solidFill>
                  <a:schemeClr val="bg1">
                    <a:lumMod val="75000"/>
                  </a:schemeClr>
                </a:solidFill>
                <a:latin typeface="+mn-lt"/>
                <a:ea typeface="+mn-ea"/>
                <a:cs typeface="+mn-cs"/>
              </a:defRPr>
            </a:lvl1pPr>
            <a:lvl2pPr marL="548640" indent="-228600" algn="l" defTabSz="914400" rtl="0" eaLnBrk="1" latinLnBrk="0" hangingPunct="1">
              <a:lnSpc>
                <a:spcPct val="90000"/>
              </a:lnSpc>
              <a:spcBef>
                <a:spcPts val="1000"/>
              </a:spcBef>
              <a:spcAft>
                <a:spcPts val="0"/>
              </a:spcAft>
              <a:buSzPct val="80000"/>
              <a:buFont typeface="Arial" pitchFamily="34" charset="0"/>
              <a:buChar char="•"/>
              <a:defRPr sz="2000" kern="1200">
                <a:solidFill>
                  <a:schemeClr val="tx1"/>
                </a:solidFill>
                <a:latin typeface="+mn-lt"/>
                <a:ea typeface="+mn-ea"/>
                <a:cs typeface="+mn-cs"/>
              </a:defRPr>
            </a:lvl2pPr>
            <a:lvl3pPr marL="777240" indent="-182880" algn="l" defTabSz="914400" rtl="0" eaLnBrk="1" latinLnBrk="0" hangingPunct="1">
              <a:lnSpc>
                <a:spcPct val="90000"/>
              </a:lnSpc>
              <a:spcBef>
                <a:spcPts val="1000"/>
              </a:spcBef>
              <a:spcAft>
                <a:spcPts val="0"/>
              </a:spcAft>
              <a:buSzPct val="80000"/>
              <a:buFont typeface="Arial" pitchFamily="34" charset="0"/>
              <a:buChar char="•"/>
              <a:defRPr sz="18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dirty="0"/>
              <a:t>ACS WASC ©2018-19</a:t>
            </a:r>
          </a:p>
        </p:txBody>
      </p:sp>
      <p:sp>
        <p:nvSpPr>
          <p:cNvPr id="2" name="Date Placeholder 1"/>
          <p:cNvSpPr>
            <a:spLocks noGrp="1"/>
          </p:cNvSpPr>
          <p:nvPr>
            <p:ph type="dt" sz="half" idx="10"/>
          </p:nvPr>
        </p:nvSpPr>
        <p:spPr/>
        <p:txBody>
          <a:bodyPr/>
          <a:lstStyle/>
          <a:p>
            <a:r>
              <a:rPr lang="en-US" dirty="0"/>
              <a:t>© 2020-21</a:t>
            </a:r>
          </a:p>
        </p:txBody>
      </p:sp>
      <p:sp>
        <p:nvSpPr>
          <p:cNvPr id="3" name="Slide Number Placeholder 2"/>
          <p:cNvSpPr>
            <a:spLocks noGrp="1"/>
          </p:cNvSpPr>
          <p:nvPr>
            <p:ph type="sldNum" sz="quarter" idx="12"/>
          </p:nvPr>
        </p:nvSpPr>
        <p:spPr/>
        <p:txBody>
          <a:bodyPr/>
          <a:lstStyle/>
          <a:p>
            <a:fld id="{8C1A58C6-7010-4DE7-9CEF-CA763C69BBCB}" type="slidenum">
              <a:rPr lang="en-US" smtClean="0"/>
              <a:pPr/>
              <a:t>29</a:t>
            </a:fld>
            <a:endParaRPr lang="en-US" dirty="0"/>
          </a:p>
        </p:txBody>
      </p:sp>
    </p:spTree>
    <p:extLst>
      <p:ext uri="{BB962C8B-B14F-4D97-AF65-F5344CB8AC3E}">
        <p14:creationId xmlns:p14="http://schemas.microsoft.com/office/powerpoint/2010/main" val="3501688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9872E1-6B5B-49E4-AAC8-782C026D2ADB}"/>
              </a:ext>
            </a:extLst>
          </p:cNvPr>
          <p:cNvSpPr>
            <a:spLocks noGrp="1"/>
          </p:cNvSpPr>
          <p:nvPr>
            <p:ph type="title"/>
          </p:nvPr>
        </p:nvSpPr>
        <p:spPr/>
        <p:txBody>
          <a:bodyPr/>
          <a:lstStyle/>
          <a:p>
            <a:r>
              <a:rPr lang="en-US" dirty="0"/>
              <a:t> </a:t>
            </a:r>
          </a:p>
        </p:txBody>
      </p:sp>
      <p:sp>
        <p:nvSpPr>
          <p:cNvPr id="3" name="Date Placeholder 2">
            <a:extLst>
              <a:ext uri="{FF2B5EF4-FFF2-40B4-BE49-F238E27FC236}">
                <a16:creationId xmlns="" xmlns:a16="http://schemas.microsoft.com/office/drawing/2014/main" id="{DB1E465D-1C1D-42BD-BB16-E00164A3B1F9}"/>
              </a:ext>
            </a:extLst>
          </p:cNvPr>
          <p:cNvSpPr>
            <a:spLocks noGrp="1"/>
          </p:cNvSpPr>
          <p:nvPr>
            <p:ph type="dt" sz="half" idx="10"/>
          </p:nvPr>
        </p:nvSpPr>
        <p:spPr/>
        <p:txBody>
          <a:bodyPr/>
          <a:lstStyle/>
          <a:p>
            <a:r>
              <a:rPr lang="en-US" dirty="0"/>
              <a:t>© 2020-21</a:t>
            </a:r>
          </a:p>
        </p:txBody>
      </p:sp>
      <p:sp>
        <p:nvSpPr>
          <p:cNvPr id="4" name="Slide Number Placeholder 3">
            <a:extLst>
              <a:ext uri="{FF2B5EF4-FFF2-40B4-BE49-F238E27FC236}">
                <a16:creationId xmlns="" xmlns:a16="http://schemas.microsoft.com/office/drawing/2014/main" id="{08C9DEAD-63CB-474A-A99E-5F62F92D5993}"/>
              </a:ext>
            </a:extLst>
          </p:cNvPr>
          <p:cNvSpPr>
            <a:spLocks noGrp="1"/>
          </p:cNvSpPr>
          <p:nvPr>
            <p:ph type="sldNum" sz="quarter" idx="12"/>
          </p:nvPr>
        </p:nvSpPr>
        <p:spPr/>
        <p:txBody>
          <a:bodyPr/>
          <a:lstStyle/>
          <a:p>
            <a:fld id="{FCC7E537-F31E-4D87-AFF4-DF1118FD168A}" type="slidenum">
              <a:rPr lang="en-US" smtClean="0"/>
              <a:pPr/>
              <a:t>3</a:t>
            </a:fld>
            <a:endParaRPr lang="en-US" dirty="0"/>
          </a:p>
        </p:txBody>
      </p:sp>
      <p:pic>
        <p:nvPicPr>
          <p:cNvPr id="6" name="Picture 5" descr="A screenshot of a social media post&#10;&#10;Description automatically generated">
            <a:extLst>
              <a:ext uri="{FF2B5EF4-FFF2-40B4-BE49-F238E27FC236}">
                <a16:creationId xmlns="" xmlns:a16="http://schemas.microsoft.com/office/drawing/2014/main" id="{FAD7C0D9-7674-4636-A5A5-0FAA42A6A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4784" cy="6858000"/>
          </a:xfrm>
          <a:prstGeom prst="rect">
            <a:avLst/>
          </a:prstGeom>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 y="304800"/>
            <a:ext cx="2656490" cy="1148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70877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 xmlns:a16="http://schemas.microsoft.com/office/drawing/2014/main" id="{05F71BF9-B486-403B-BFD5-602313126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2438400" cy="914400"/>
          </a:xfrm>
          <a:prstGeom prst="rect">
            <a:avLst/>
          </a:prstGeom>
        </p:spPr>
      </p:pic>
      <p:sp>
        <p:nvSpPr>
          <p:cNvPr id="93185" name="Rectangle 2"/>
          <p:cNvSpPr>
            <a:spLocks noGrp="1"/>
          </p:cNvSpPr>
          <p:nvPr>
            <p:ph type="title" idx="4294967295"/>
          </p:nvPr>
        </p:nvSpPr>
        <p:spPr>
          <a:xfrm>
            <a:off x="2438400" y="76200"/>
            <a:ext cx="6705600" cy="1143000"/>
          </a:xfrm>
          <a:gradFill>
            <a:gsLst>
              <a:gs pos="0">
                <a:schemeClr val="accent3">
                  <a:lumMod val="25000"/>
                  <a:lumOff val="75000"/>
                </a:schemeClr>
              </a:gs>
              <a:gs pos="100000">
                <a:schemeClr val="bg1">
                  <a:shade val="30000"/>
                  <a:satMod val="200000"/>
                </a:schemeClr>
              </a:gs>
            </a:gsLst>
            <a:path path="circle">
              <a:fillToRect l="50000" t="50000" r="50000" b="50000"/>
            </a:path>
          </a:gradFill>
        </p:spPr>
        <p:txBody>
          <a:bodyPr/>
          <a:lstStyle/>
          <a:p>
            <a:pPr algn="r"/>
            <a:r>
              <a:rPr lang="en-US" dirty="0">
                <a:solidFill>
                  <a:srgbClr val="C00000"/>
                </a:solidFill>
                <a:latin typeface="Calibri" pitchFamily="34" charset="0"/>
              </a:rPr>
              <a:t>         </a:t>
            </a:r>
            <a:r>
              <a:rPr lang="en-US" dirty="0" smtClean="0">
                <a:solidFill>
                  <a:srgbClr val="C00000"/>
                </a:solidFill>
                <a:latin typeface="Calibri" pitchFamily="34" charset="0"/>
              </a:rPr>
              <a:t>Visit </a:t>
            </a:r>
            <a:r>
              <a:rPr lang="en-US" dirty="0">
                <a:solidFill>
                  <a:srgbClr val="C00000"/>
                </a:solidFill>
                <a:latin typeface="Calibri" pitchFamily="34" charset="0"/>
              </a:rPr>
              <a:t>Discussion </a:t>
            </a:r>
            <a:r>
              <a:rPr lang="en-US" dirty="0" smtClean="0">
                <a:solidFill>
                  <a:srgbClr val="C00000"/>
                </a:solidFill>
                <a:latin typeface="Calibri" pitchFamily="34" charset="0"/>
              </a:rPr>
              <a:t>Areas…</a:t>
            </a:r>
            <a:br>
              <a:rPr lang="en-US" dirty="0" smtClean="0">
                <a:solidFill>
                  <a:srgbClr val="C00000"/>
                </a:solidFill>
                <a:latin typeface="Calibri" pitchFamily="34" charset="0"/>
              </a:rPr>
            </a:br>
            <a:r>
              <a:rPr lang="en-US" dirty="0" smtClean="0">
                <a:solidFill>
                  <a:srgbClr val="C00000"/>
                </a:solidFill>
                <a:latin typeface="Calibri" pitchFamily="34" charset="0"/>
              </a:rPr>
              <a:t>what to expect virtually</a:t>
            </a:r>
            <a:endParaRPr lang="en-US" dirty="0">
              <a:solidFill>
                <a:srgbClr val="C00000"/>
              </a:solidFill>
              <a:latin typeface="Calibri" pitchFamily="34" charset="0"/>
            </a:endParaRPr>
          </a:p>
        </p:txBody>
      </p:sp>
      <p:sp>
        <p:nvSpPr>
          <p:cNvPr id="93186" name="Rectangle 3"/>
          <p:cNvSpPr>
            <a:spLocks noGrp="1"/>
          </p:cNvSpPr>
          <p:nvPr>
            <p:ph type="body" idx="4294967295"/>
          </p:nvPr>
        </p:nvSpPr>
        <p:spPr>
          <a:xfrm>
            <a:off x="0" y="1219200"/>
            <a:ext cx="9144000" cy="5257800"/>
          </a:xfrm>
          <a:gradFill>
            <a:gsLst>
              <a:gs pos="0">
                <a:schemeClr val="accent3">
                  <a:lumMod val="25000"/>
                  <a:lumOff val="75000"/>
                </a:schemeClr>
              </a:gs>
              <a:gs pos="100000">
                <a:schemeClr val="bg1">
                  <a:shade val="30000"/>
                  <a:satMod val="200000"/>
                </a:schemeClr>
              </a:gs>
            </a:gsLst>
            <a:path path="circle">
              <a:fillToRect l="50000" t="50000" r="50000" b="50000"/>
            </a:path>
          </a:gradFill>
        </p:spPr>
        <p:txBody>
          <a:bodyPr>
            <a:noAutofit/>
          </a:bodyPr>
          <a:lstStyle/>
          <a:p>
            <a:r>
              <a:rPr lang="en-US" sz="2400" b="1" dirty="0">
                <a:solidFill>
                  <a:srgbClr val="003399"/>
                </a:solidFill>
                <a:latin typeface="Calibri" pitchFamily="34" charset="0"/>
              </a:rPr>
              <a:t>VC Chair, Principal and Self-Study Coordinator will communicate prior to visit…</a:t>
            </a:r>
          </a:p>
          <a:p>
            <a:pPr lvl="1"/>
            <a:r>
              <a:rPr lang="en-US" sz="2400" b="1" dirty="0">
                <a:solidFill>
                  <a:srgbClr val="003399"/>
                </a:solidFill>
                <a:latin typeface="Calibri" pitchFamily="34" charset="0"/>
              </a:rPr>
              <a:t>Pre-visit</a:t>
            </a:r>
          </a:p>
          <a:p>
            <a:pPr lvl="1"/>
            <a:r>
              <a:rPr lang="en-US" sz="2400" b="1" dirty="0">
                <a:solidFill>
                  <a:srgbClr val="003399"/>
                </a:solidFill>
                <a:latin typeface="Calibri" pitchFamily="34" charset="0"/>
              </a:rPr>
              <a:t>Read drafts of </a:t>
            </a:r>
            <a:r>
              <a:rPr lang="en-US" sz="2400" b="1" dirty="0" smtClean="0">
                <a:solidFill>
                  <a:srgbClr val="003399"/>
                </a:solidFill>
                <a:latin typeface="Calibri" pitchFamily="34" charset="0"/>
              </a:rPr>
              <a:t>Self-Study, reviewed evidence and provide guidance</a:t>
            </a:r>
            <a:endParaRPr lang="en-US" sz="2400" b="1" dirty="0">
              <a:solidFill>
                <a:srgbClr val="003399"/>
              </a:solidFill>
              <a:latin typeface="Calibri" pitchFamily="34" charset="0"/>
            </a:endParaRPr>
          </a:p>
          <a:p>
            <a:pPr lvl="1"/>
            <a:r>
              <a:rPr lang="en-US" sz="2400" b="1" dirty="0">
                <a:solidFill>
                  <a:srgbClr val="003399"/>
                </a:solidFill>
                <a:latin typeface="Calibri" pitchFamily="34" charset="0"/>
              </a:rPr>
              <a:t>Maintain regular communication</a:t>
            </a:r>
          </a:p>
          <a:p>
            <a:r>
              <a:rPr lang="en-US" sz="2400" b="1" dirty="0" smtClean="0">
                <a:solidFill>
                  <a:srgbClr val="003399"/>
                </a:solidFill>
                <a:latin typeface="Calibri" pitchFamily="34" charset="0"/>
              </a:rPr>
              <a:t>The </a:t>
            </a:r>
            <a:r>
              <a:rPr lang="en-US" sz="2400" b="1" dirty="0">
                <a:solidFill>
                  <a:srgbClr val="003399"/>
                </a:solidFill>
                <a:latin typeface="Calibri" pitchFamily="34" charset="0"/>
              </a:rPr>
              <a:t>Visit Schedule — developed collaboratively</a:t>
            </a:r>
          </a:p>
          <a:p>
            <a:pPr lvl="1"/>
            <a:r>
              <a:rPr lang="en-US" sz="2400" b="1" dirty="0">
                <a:solidFill>
                  <a:srgbClr val="003399"/>
                </a:solidFill>
                <a:latin typeface="Calibri" pitchFamily="34" charset="0"/>
              </a:rPr>
              <a:t>Schoolwide </a:t>
            </a:r>
            <a:r>
              <a:rPr lang="en-US" sz="2400" b="1" dirty="0" smtClean="0">
                <a:solidFill>
                  <a:srgbClr val="003399"/>
                </a:solidFill>
                <a:latin typeface="Calibri" pitchFamily="34" charset="0"/>
              </a:rPr>
              <a:t>Focus Groups </a:t>
            </a:r>
            <a:r>
              <a:rPr lang="en-US" sz="2400" b="1" dirty="0">
                <a:solidFill>
                  <a:srgbClr val="003399"/>
                </a:solidFill>
                <a:latin typeface="Calibri" pitchFamily="34" charset="0"/>
              </a:rPr>
              <a:t>(1 ½‒2 hours</a:t>
            </a:r>
            <a:r>
              <a:rPr lang="en-US" sz="2400" b="1" dirty="0" smtClean="0">
                <a:solidFill>
                  <a:srgbClr val="003399"/>
                </a:solidFill>
                <a:latin typeface="Calibri" pitchFamily="34" charset="0"/>
              </a:rPr>
              <a:t>) but may vary and be divided into 2 meetings</a:t>
            </a:r>
            <a:endParaRPr lang="en-US" sz="2400" b="1" dirty="0">
              <a:solidFill>
                <a:srgbClr val="003399"/>
              </a:solidFill>
              <a:latin typeface="Calibri" pitchFamily="34" charset="0"/>
            </a:endParaRPr>
          </a:p>
          <a:p>
            <a:pPr lvl="1"/>
            <a:r>
              <a:rPr lang="en-US" sz="2400" b="1" dirty="0">
                <a:solidFill>
                  <a:srgbClr val="003399"/>
                </a:solidFill>
                <a:latin typeface="Calibri" pitchFamily="34" charset="0"/>
              </a:rPr>
              <a:t>Daily </a:t>
            </a:r>
            <a:r>
              <a:rPr lang="en-US" sz="2400" b="1" dirty="0" smtClean="0">
                <a:solidFill>
                  <a:srgbClr val="003399"/>
                </a:solidFill>
                <a:latin typeface="Calibri" pitchFamily="34" charset="0"/>
              </a:rPr>
              <a:t>Leadership Team </a:t>
            </a:r>
            <a:r>
              <a:rPr lang="en-US" sz="2400" b="1" dirty="0">
                <a:solidFill>
                  <a:srgbClr val="003399"/>
                </a:solidFill>
                <a:latin typeface="Calibri" pitchFamily="34" charset="0"/>
              </a:rPr>
              <a:t>meeting with entire </a:t>
            </a:r>
            <a:r>
              <a:rPr lang="en-US" sz="2400" b="1" dirty="0" smtClean="0">
                <a:solidFill>
                  <a:srgbClr val="003399"/>
                </a:solidFill>
                <a:latin typeface="Calibri" pitchFamily="34" charset="0"/>
              </a:rPr>
              <a:t>Visiting Committee</a:t>
            </a:r>
          </a:p>
          <a:p>
            <a:pPr lvl="1"/>
            <a:r>
              <a:rPr lang="en-US" sz="2400" b="1" dirty="0" smtClean="0">
                <a:solidFill>
                  <a:srgbClr val="003399"/>
                </a:solidFill>
                <a:latin typeface="Calibri" pitchFamily="34" charset="0"/>
              </a:rPr>
              <a:t>Daily </a:t>
            </a:r>
            <a:r>
              <a:rPr lang="en-US" sz="2400" b="1" dirty="0">
                <a:solidFill>
                  <a:srgbClr val="003399"/>
                </a:solidFill>
                <a:latin typeface="Calibri" pitchFamily="34" charset="0"/>
              </a:rPr>
              <a:t>chair-principal meeting</a:t>
            </a:r>
          </a:p>
          <a:p>
            <a:pPr lvl="1"/>
            <a:r>
              <a:rPr lang="en-US" sz="2400" b="1" dirty="0">
                <a:solidFill>
                  <a:srgbClr val="003399"/>
                </a:solidFill>
                <a:latin typeface="Calibri" pitchFamily="34" charset="0"/>
              </a:rPr>
              <a:t>Visit </a:t>
            </a:r>
            <a:r>
              <a:rPr lang="en-US" sz="2400" b="1" dirty="0" smtClean="0">
                <a:solidFill>
                  <a:srgbClr val="003399"/>
                </a:solidFill>
                <a:latin typeface="Calibri" pitchFamily="34" charset="0"/>
              </a:rPr>
              <a:t>stratified sample of classes   </a:t>
            </a:r>
            <a:endParaRPr lang="en-US" sz="2400" b="1" dirty="0">
              <a:solidFill>
                <a:srgbClr val="003399"/>
              </a:solidFill>
              <a:latin typeface="Calibri" pitchFamily="34" charset="0"/>
            </a:endParaRPr>
          </a:p>
          <a:p>
            <a:pPr marL="594360" lvl="2" indent="0">
              <a:buNone/>
            </a:pPr>
            <a:endParaRPr lang="en-US" sz="2000" b="1" dirty="0">
              <a:solidFill>
                <a:srgbClr val="0033CC"/>
              </a:solidFill>
              <a:latin typeface="Calibri" pitchFamily="34" charset="0"/>
            </a:endParaRPr>
          </a:p>
          <a:p>
            <a:pPr>
              <a:lnSpc>
                <a:spcPct val="80000"/>
              </a:lnSpc>
            </a:pPr>
            <a:endParaRPr lang="en-US" sz="2000" b="1" dirty="0">
              <a:solidFill>
                <a:srgbClr val="0033CC"/>
              </a:solidFill>
              <a:latin typeface="Calibri" pitchFamily="34" charset="0"/>
            </a:endParaRPr>
          </a:p>
        </p:txBody>
      </p:sp>
      <p:sp>
        <p:nvSpPr>
          <p:cNvPr id="9" name="Date Placeholder 3">
            <a:extLst>
              <a:ext uri="{FF2B5EF4-FFF2-40B4-BE49-F238E27FC236}">
                <a16:creationId xmlns="" xmlns:a16="http://schemas.microsoft.com/office/drawing/2014/main" id="{C8352367-675F-4CDA-84AF-4B6E33146C66}"/>
              </a:ext>
            </a:extLst>
          </p:cNvPr>
          <p:cNvSpPr txBox="1">
            <a:spLocks/>
          </p:cNvSpPr>
          <p:nvPr/>
        </p:nvSpPr>
        <p:spPr>
          <a:xfrm>
            <a:off x="198929" y="6553200"/>
            <a:ext cx="1143000" cy="2286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200"/>
              </a:spcBef>
              <a:spcAft>
                <a:spcPts val="0"/>
              </a:spcAft>
              <a:buSzPct val="80000"/>
              <a:buFont typeface="Arial" pitchFamily="34" charset="0"/>
              <a:buChar char="•"/>
              <a:defRPr sz="800" kern="1200">
                <a:solidFill>
                  <a:schemeClr val="bg1">
                    <a:lumMod val="75000"/>
                  </a:schemeClr>
                </a:solidFill>
                <a:latin typeface="+mn-lt"/>
                <a:ea typeface="+mn-ea"/>
                <a:cs typeface="+mn-cs"/>
              </a:defRPr>
            </a:lvl1pPr>
            <a:lvl2pPr marL="548640" indent="-228600" algn="l" defTabSz="914400" rtl="0" eaLnBrk="1" latinLnBrk="0" hangingPunct="1">
              <a:lnSpc>
                <a:spcPct val="90000"/>
              </a:lnSpc>
              <a:spcBef>
                <a:spcPts val="1000"/>
              </a:spcBef>
              <a:spcAft>
                <a:spcPts val="0"/>
              </a:spcAft>
              <a:buSzPct val="80000"/>
              <a:buFont typeface="Arial" pitchFamily="34" charset="0"/>
              <a:buChar char="•"/>
              <a:defRPr sz="2000" kern="1200">
                <a:solidFill>
                  <a:schemeClr val="tx1"/>
                </a:solidFill>
                <a:latin typeface="+mn-lt"/>
                <a:ea typeface="+mn-ea"/>
                <a:cs typeface="+mn-cs"/>
              </a:defRPr>
            </a:lvl2pPr>
            <a:lvl3pPr marL="777240" indent="-182880" algn="l" defTabSz="914400" rtl="0" eaLnBrk="1" latinLnBrk="0" hangingPunct="1">
              <a:lnSpc>
                <a:spcPct val="90000"/>
              </a:lnSpc>
              <a:spcBef>
                <a:spcPts val="1000"/>
              </a:spcBef>
              <a:spcAft>
                <a:spcPts val="0"/>
              </a:spcAft>
              <a:buSzPct val="80000"/>
              <a:buFont typeface="Arial" pitchFamily="34" charset="0"/>
              <a:buChar char="•"/>
              <a:defRPr sz="18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dirty="0"/>
              <a:t>ACS WASC ©2018-19</a:t>
            </a:r>
          </a:p>
        </p:txBody>
      </p:sp>
      <p:sp>
        <p:nvSpPr>
          <p:cNvPr id="2" name="Date Placeholder 1"/>
          <p:cNvSpPr>
            <a:spLocks noGrp="1"/>
          </p:cNvSpPr>
          <p:nvPr>
            <p:ph type="dt" sz="half" idx="10"/>
          </p:nvPr>
        </p:nvSpPr>
        <p:spPr/>
        <p:txBody>
          <a:bodyPr/>
          <a:lstStyle/>
          <a:p>
            <a:r>
              <a:rPr lang="en-US" dirty="0"/>
              <a:t>© 2020-21</a:t>
            </a:r>
          </a:p>
        </p:txBody>
      </p:sp>
      <p:sp>
        <p:nvSpPr>
          <p:cNvPr id="3" name="Slide Number Placeholder 2"/>
          <p:cNvSpPr>
            <a:spLocks noGrp="1"/>
          </p:cNvSpPr>
          <p:nvPr>
            <p:ph type="sldNum" sz="quarter" idx="12"/>
          </p:nvPr>
        </p:nvSpPr>
        <p:spPr/>
        <p:txBody>
          <a:bodyPr/>
          <a:lstStyle/>
          <a:p>
            <a:fld id="{8C1A58C6-7010-4DE7-9CEF-CA763C69BBCB}" type="slidenum">
              <a:rPr lang="en-US" smtClean="0"/>
              <a:pPr/>
              <a:t>30</a:t>
            </a:fld>
            <a:endParaRPr lang="en-US" dirty="0"/>
          </a:p>
        </p:txBody>
      </p:sp>
    </p:spTree>
    <p:extLst>
      <p:ext uri="{BB962C8B-B14F-4D97-AF65-F5344CB8AC3E}">
        <p14:creationId xmlns:p14="http://schemas.microsoft.com/office/powerpoint/2010/main" val="23658872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25000"/>
                <a:lumOff val="75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 xmlns:a16="http://schemas.microsoft.com/office/drawing/2014/main" id="{05F71BF9-B486-403B-BFD5-602313126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929" y="304800"/>
            <a:ext cx="2438400" cy="914400"/>
          </a:xfrm>
          <a:prstGeom prst="rect">
            <a:avLst/>
          </a:prstGeom>
        </p:spPr>
      </p:pic>
      <p:sp>
        <p:nvSpPr>
          <p:cNvPr id="93185" name="Rectangle 2"/>
          <p:cNvSpPr>
            <a:spLocks noGrp="1"/>
          </p:cNvSpPr>
          <p:nvPr>
            <p:ph type="title" idx="4294967295"/>
          </p:nvPr>
        </p:nvSpPr>
        <p:spPr>
          <a:xfrm>
            <a:off x="914400" y="76200"/>
            <a:ext cx="8229600" cy="1295400"/>
          </a:xfrm>
        </p:spPr>
        <p:txBody>
          <a:bodyPr/>
          <a:lstStyle/>
          <a:p>
            <a:pPr algn="ctr"/>
            <a:r>
              <a:rPr lang="en-US" dirty="0">
                <a:solidFill>
                  <a:srgbClr val="C00000"/>
                </a:solidFill>
                <a:latin typeface="Calibri" pitchFamily="34" charset="0"/>
              </a:rPr>
              <a:t>              Visit Discussion Areas</a:t>
            </a:r>
          </a:p>
        </p:txBody>
      </p:sp>
      <p:sp>
        <p:nvSpPr>
          <p:cNvPr id="93186" name="Rectangle 3"/>
          <p:cNvSpPr>
            <a:spLocks noGrp="1"/>
          </p:cNvSpPr>
          <p:nvPr>
            <p:ph type="body" idx="4294967295"/>
          </p:nvPr>
        </p:nvSpPr>
        <p:spPr>
          <a:xfrm>
            <a:off x="152400" y="1646238"/>
            <a:ext cx="8839200" cy="4830762"/>
          </a:xfrm>
        </p:spPr>
        <p:txBody>
          <a:bodyPr>
            <a:noAutofit/>
          </a:bodyPr>
          <a:lstStyle/>
          <a:p>
            <a:pPr marL="320040" lvl="1" indent="0">
              <a:buNone/>
            </a:pPr>
            <a:endParaRPr lang="en-US" sz="2400" b="1" dirty="0">
              <a:solidFill>
                <a:srgbClr val="003399"/>
              </a:solidFill>
              <a:latin typeface="Calibri" pitchFamily="34" charset="0"/>
            </a:endParaRPr>
          </a:p>
          <a:p>
            <a:pPr marL="320040" lvl="1" indent="0">
              <a:buNone/>
            </a:pPr>
            <a:r>
              <a:rPr lang="en-US" sz="2400" b="1" dirty="0">
                <a:solidFill>
                  <a:srgbClr val="003399"/>
                </a:solidFill>
                <a:latin typeface="Calibri" pitchFamily="34" charset="0"/>
              </a:rPr>
              <a:t>Examples of meetings…</a:t>
            </a:r>
          </a:p>
          <a:p>
            <a:pPr lvl="2"/>
            <a:r>
              <a:rPr lang="en-US" b="1" dirty="0">
                <a:solidFill>
                  <a:srgbClr val="003399"/>
                </a:solidFill>
                <a:latin typeface="Calibri" pitchFamily="34" charset="0"/>
              </a:rPr>
              <a:t>Focus Group Meetings</a:t>
            </a:r>
          </a:p>
          <a:p>
            <a:pPr lvl="2"/>
            <a:r>
              <a:rPr lang="en-US" b="1" dirty="0">
                <a:solidFill>
                  <a:srgbClr val="003399"/>
                </a:solidFill>
                <a:latin typeface="Calibri" pitchFamily="34" charset="0"/>
              </a:rPr>
              <a:t>Parents</a:t>
            </a:r>
          </a:p>
          <a:p>
            <a:pPr lvl="2"/>
            <a:r>
              <a:rPr lang="en-US" b="1" dirty="0">
                <a:solidFill>
                  <a:srgbClr val="003399"/>
                </a:solidFill>
                <a:latin typeface="Calibri" pitchFamily="34" charset="0"/>
              </a:rPr>
              <a:t>Students</a:t>
            </a:r>
          </a:p>
          <a:p>
            <a:pPr lvl="2"/>
            <a:r>
              <a:rPr lang="en-US" b="1" dirty="0">
                <a:solidFill>
                  <a:srgbClr val="003399"/>
                </a:solidFill>
                <a:latin typeface="Calibri" pitchFamily="34" charset="0"/>
              </a:rPr>
              <a:t>Support Staff</a:t>
            </a:r>
          </a:p>
          <a:p>
            <a:pPr lvl="2"/>
            <a:r>
              <a:rPr lang="en-US" b="1" dirty="0">
                <a:solidFill>
                  <a:srgbClr val="003399"/>
                </a:solidFill>
                <a:latin typeface="Calibri" pitchFamily="34" charset="0"/>
              </a:rPr>
              <a:t>Administrators</a:t>
            </a:r>
          </a:p>
          <a:p>
            <a:pPr lvl="2"/>
            <a:r>
              <a:rPr lang="en-US" b="1" dirty="0">
                <a:solidFill>
                  <a:srgbClr val="003399"/>
                </a:solidFill>
                <a:latin typeface="Calibri" pitchFamily="34" charset="0"/>
              </a:rPr>
              <a:t>Subject Areas/Departments/ Programs</a:t>
            </a:r>
          </a:p>
          <a:p>
            <a:pPr lvl="2"/>
            <a:r>
              <a:rPr lang="en-US" b="1" dirty="0">
                <a:solidFill>
                  <a:srgbClr val="003399"/>
                </a:solidFill>
                <a:latin typeface="Calibri" pitchFamily="34" charset="0"/>
              </a:rPr>
              <a:t>Counseling Dept., Special Ed, AVID, Title I, EL</a:t>
            </a:r>
          </a:p>
          <a:p>
            <a:pPr marL="594360" lvl="2" indent="0">
              <a:buNone/>
            </a:pPr>
            <a:endParaRPr lang="en-US" sz="2000" b="1" dirty="0">
              <a:solidFill>
                <a:srgbClr val="0033CC"/>
              </a:solidFill>
              <a:latin typeface="Calibri" pitchFamily="34" charset="0"/>
            </a:endParaRPr>
          </a:p>
          <a:p>
            <a:pPr>
              <a:lnSpc>
                <a:spcPct val="80000"/>
              </a:lnSpc>
            </a:pPr>
            <a:endParaRPr lang="en-US" sz="2000" b="1" dirty="0">
              <a:solidFill>
                <a:srgbClr val="0033CC"/>
              </a:solidFill>
              <a:latin typeface="Calibri" pitchFamily="34" charset="0"/>
            </a:endParaRPr>
          </a:p>
        </p:txBody>
      </p:sp>
      <p:sp>
        <p:nvSpPr>
          <p:cNvPr id="9" name="Date Placeholder 3">
            <a:extLst>
              <a:ext uri="{FF2B5EF4-FFF2-40B4-BE49-F238E27FC236}">
                <a16:creationId xmlns="" xmlns:a16="http://schemas.microsoft.com/office/drawing/2014/main" id="{C8352367-675F-4CDA-84AF-4B6E33146C66}"/>
              </a:ext>
            </a:extLst>
          </p:cNvPr>
          <p:cNvSpPr txBox="1">
            <a:spLocks/>
          </p:cNvSpPr>
          <p:nvPr/>
        </p:nvSpPr>
        <p:spPr>
          <a:xfrm>
            <a:off x="198929" y="6553200"/>
            <a:ext cx="1143000" cy="2286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200"/>
              </a:spcBef>
              <a:spcAft>
                <a:spcPts val="0"/>
              </a:spcAft>
              <a:buSzPct val="80000"/>
              <a:buFont typeface="Arial" pitchFamily="34" charset="0"/>
              <a:buChar char="•"/>
              <a:defRPr sz="800" kern="1200">
                <a:solidFill>
                  <a:schemeClr val="bg1">
                    <a:lumMod val="75000"/>
                  </a:schemeClr>
                </a:solidFill>
                <a:latin typeface="+mn-lt"/>
                <a:ea typeface="+mn-ea"/>
                <a:cs typeface="+mn-cs"/>
              </a:defRPr>
            </a:lvl1pPr>
            <a:lvl2pPr marL="548640" indent="-228600" algn="l" defTabSz="914400" rtl="0" eaLnBrk="1" latinLnBrk="0" hangingPunct="1">
              <a:lnSpc>
                <a:spcPct val="90000"/>
              </a:lnSpc>
              <a:spcBef>
                <a:spcPts val="1000"/>
              </a:spcBef>
              <a:spcAft>
                <a:spcPts val="0"/>
              </a:spcAft>
              <a:buSzPct val="80000"/>
              <a:buFont typeface="Arial" pitchFamily="34" charset="0"/>
              <a:buChar char="•"/>
              <a:defRPr sz="2000" kern="1200">
                <a:solidFill>
                  <a:schemeClr val="tx1"/>
                </a:solidFill>
                <a:latin typeface="+mn-lt"/>
                <a:ea typeface="+mn-ea"/>
                <a:cs typeface="+mn-cs"/>
              </a:defRPr>
            </a:lvl2pPr>
            <a:lvl3pPr marL="777240" indent="-182880" algn="l" defTabSz="914400" rtl="0" eaLnBrk="1" latinLnBrk="0" hangingPunct="1">
              <a:lnSpc>
                <a:spcPct val="90000"/>
              </a:lnSpc>
              <a:spcBef>
                <a:spcPts val="1000"/>
              </a:spcBef>
              <a:spcAft>
                <a:spcPts val="0"/>
              </a:spcAft>
              <a:buSzPct val="80000"/>
              <a:buFont typeface="Arial" pitchFamily="34" charset="0"/>
              <a:buChar char="•"/>
              <a:defRPr sz="18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dirty="0"/>
              <a:t>ACS WASC ©2018-19</a:t>
            </a:r>
          </a:p>
        </p:txBody>
      </p:sp>
      <p:sp>
        <p:nvSpPr>
          <p:cNvPr id="2" name="Date Placeholder 1"/>
          <p:cNvSpPr>
            <a:spLocks noGrp="1"/>
          </p:cNvSpPr>
          <p:nvPr>
            <p:ph type="dt" sz="half" idx="10"/>
          </p:nvPr>
        </p:nvSpPr>
        <p:spPr/>
        <p:txBody>
          <a:bodyPr/>
          <a:lstStyle/>
          <a:p>
            <a:r>
              <a:rPr lang="en-US" dirty="0"/>
              <a:t>© 2020-21</a:t>
            </a:r>
          </a:p>
        </p:txBody>
      </p:sp>
      <p:sp>
        <p:nvSpPr>
          <p:cNvPr id="3" name="Slide Number Placeholder 2"/>
          <p:cNvSpPr>
            <a:spLocks noGrp="1"/>
          </p:cNvSpPr>
          <p:nvPr>
            <p:ph type="sldNum" sz="quarter" idx="12"/>
          </p:nvPr>
        </p:nvSpPr>
        <p:spPr/>
        <p:txBody>
          <a:bodyPr/>
          <a:lstStyle/>
          <a:p>
            <a:fld id="{8C1A58C6-7010-4DE7-9CEF-CA763C69BBCB}" type="slidenum">
              <a:rPr lang="en-US" smtClean="0"/>
              <a:pPr/>
              <a:t>31</a:t>
            </a:fld>
            <a:endParaRPr lang="en-US" dirty="0"/>
          </a:p>
        </p:txBody>
      </p:sp>
      <p:pic>
        <p:nvPicPr>
          <p:cNvPr id="2051" name="Picture 3" descr="C:\Users\nelwood\AppData\Local\Microsoft\Windows\INetCache\IE\NVM4MTA4\Group_Meetin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524000"/>
            <a:ext cx="508000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4792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 xmlns:a16="http://schemas.microsoft.com/office/drawing/2014/main" id="{05F71BF9-B486-403B-BFD5-602313126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55" y="152400"/>
            <a:ext cx="2686845" cy="1024469"/>
          </a:xfrm>
          <a:prstGeom prst="rect">
            <a:avLst/>
          </a:prstGeom>
        </p:spPr>
      </p:pic>
      <p:sp>
        <p:nvSpPr>
          <p:cNvPr id="286723" name="Rectangle 3"/>
          <p:cNvSpPr>
            <a:spLocks noGrp="1" noChangeArrowheads="1"/>
          </p:cNvSpPr>
          <p:nvPr>
            <p:ph idx="1"/>
          </p:nvPr>
        </p:nvSpPr>
        <p:spPr>
          <a:xfrm>
            <a:off x="0" y="1380744"/>
            <a:ext cx="9144000" cy="5477256"/>
          </a:xfrm>
          <a:gradFill>
            <a:gsLst>
              <a:gs pos="0">
                <a:schemeClr val="accent3">
                  <a:lumMod val="25000"/>
                  <a:lumOff val="75000"/>
                </a:schemeClr>
              </a:gs>
              <a:gs pos="100000">
                <a:schemeClr val="bg1">
                  <a:shade val="30000"/>
                  <a:satMod val="200000"/>
                </a:schemeClr>
              </a:gs>
            </a:gsLst>
            <a:path path="circle">
              <a:fillToRect l="50000" t="50000" r="50000" b="50000"/>
            </a:path>
          </a:gradFill>
        </p:spPr>
        <p:txBody>
          <a:bodyPr>
            <a:normAutofit/>
          </a:bodyPr>
          <a:lstStyle/>
          <a:p>
            <a:pPr eaLnBrk="1" hangingPunct="1">
              <a:buClr>
                <a:srgbClr val="D61000"/>
              </a:buClr>
              <a:buFont typeface="Wingdings" pitchFamily="2" charset="2"/>
              <a:buNone/>
            </a:pPr>
            <a:endParaRPr lang="en-US" sz="2400" dirty="0">
              <a:solidFill>
                <a:schemeClr val="tx1"/>
              </a:solidFill>
              <a:latin typeface="Calibri" pitchFamily="34" charset="0"/>
            </a:endParaRPr>
          </a:p>
          <a:p>
            <a:pPr eaLnBrk="1" hangingPunct="1">
              <a:buClr>
                <a:srgbClr val="D61000"/>
              </a:buClr>
              <a:buFont typeface="Wingdings" pitchFamily="2" charset="2"/>
              <a:buNone/>
            </a:pPr>
            <a:r>
              <a:rPr lang="en-US" sz="2400" b="1" dirty="0">
                <a:solidFill>
                  <a:schemeClr val="tx1"/>
                </a:solidFill>
                <a:latin typeface="Calibri" pitchFamily="34" charset="0"/>
              </a:rPr>
              <a:t>Based on ACS WASC criteria, school’s purpose and schoolwide learner outcomes and self-study</a:t>
            </a:r>
            <a:r>
              <a:rPr lang="en-US" sz="2400" b="1" dirty="0">
                <a:latin typeface="Calibri" pitchFamily="34" charset="0"/>
              </a:rPr>
              <a:t>….</a:t>
            </a:r>
            <a:endParaRPr lang="en-US" sz="2400" b="1" dirty="0">
              <a:solidFill>
                <a:schemeClr val="tx1"/>
              </a:solidFill>
              <a:latin typeface="Calibri" pitchFamily="34" charset="0"/>
            </a:endParaRPr>
          </a:p>
          <a:p>
            <a:pPr eaLnBrk="1" hangingPunct="1">
              <a:buClr>
                <a:srgbClr val="D61000"/>
              </a:buClr>
              <a:buFont typeface="Wingdings" pitchFamily="2" charset="2"/>
              <a:buChar char="§"/>
            </a:pPr>
            <a:r>
              <a:rPr lang="en-US" sz="2400" b="1" dirty="0">
                <a:solidFill>
                  <a:schemeClr val="tx1"/>
                </a:solidFill>
                <a:latin typeface="Calibri" pitchFamily="34" charset="0"/>
              </a:rPr>
              <a:t>Provide insight about student learning and school program</a:t>
            </a:r>
          </a:p>
          <a:p>
            <a:pPr lvl="1" eaLnBrk="1" hangingPunct="1">
              <a:buClr>
                <a:srgbClr val="D61000"/>
              </a:buClr>
              <a:buFont typeface="Wingdings" pitchFamily="2" charset="2"/>
              <a:buChar char="ü"/>
            </a:pPr>
            <a:r>
              <a:rPr lang="en-US" sz="2400" b="1" dirty="0">
                <a:solidFill>
                  <a:schemeClr val="tx1"/>
                </a:solidFill>
                <a:latin typeface="Calibri" pitchFamily="34" charset="0"/>
              </a:rPr>
              <a:t>Validate school program</a:t>
            </a:r>
          </a:p>
          <a:p>
            <a:pPr lvl="1" eaLnBrk="1" hangingPunct="1">
              <a:buClr>
                <a:srgbClr val="D61000"/>
              </a:buClr>
              <a:buFont typeface="Wingdings" pitchFamily="2" charset="2"/>
              <a:buChar char="ü"/>
            </a:pPr>
            <a:r>
              <a:rPr lang="en-US" sz="2400" b="1" dirty="0">
                <a:solidFill>
                  <a:schemeClr val="tx1"/>
                </a:solidFill>
                <a:latin typeface="Calibri" pitchFamily="34" charset="0"/>
              </a:rPr>
              <a:t>Celebrate school strengths</a:t>
            </a:r>
          </a:p>
          <a:p>
            <a:pPr lvl="1" eaLnBrk="1" hangingPunct="1">
              <a:buClr>
                <a:srgbClr val="D61000"/>
              </a:buClr>
              <a:buFont typeface="Wingdings" pitchFamily="2" charset="2"/>
              <a:buChar char="ü"/>
            </a:pPr>
            <a:r>
              <a:rPr lang="en-US" sz="2400" b="1" dirty="0">
                <a:solidFill>
                  <a:schemeClr val="tx1"/>
                </a:solidFill>
                <a:latin typeface="Calibri" pitchFamily="34" charset="0"/>
              </a:rPr>
              <a:t>Provide recommendations on growth areas</a:t>
            </a:r>
          </a:p>
          <a:p>
            <a:pPr eaLnBrk="1" hangingPunct="1">
              <a:buClr>
                <a:srgbClr val="D61000"/>
              </a:buClr>
              <a:buFont typeface="Wingdings" pitchFamily="2" charset="2"/>
              <a:buChar char="§"/>
            </a:pPr>
            <a:r>
              <a:rPr lang="en-US" sz="2400" b="1" dirty="0">
                <a:solidFill>
                  <a:schemeClr val="tx1"/>
                </a:solidFill>
                <a:latin typeface="Calibri" pitchFamily="34" charset="0"/>
              </a:rPr>
              <a:t>Observe, Interview, Conduct </a:t>
            </a:r>
            <a:r>
              <a:rPr lang="en-US" sz="2400" b="1" dirty="0">
                <a:latin typeface="Calibri" pitchFamily="34" charset="0"/>
              </a:rPr>
              <a:t>m</a:t>
            </a:r>
            <a:r>
              <a:rPr lang="en-US" sz="2400" b="1" dirty="0">
                <a:solidFill>
                  <a:schemeClr val="tx1"/>
                </a:solidFill>
                <a:latin typeface="Calibri" pitchFamily="34" charset="0"/>
              </a:rPr>
              <a:t>eetings</a:t>
            </a:r>
          </a:p>
          <a:p>
            <a:pPr eaLnBrk="1" hangingPunct="1">
              <a:buClr>
                <a:srgbClr val="D61000"/>
              </a:buClr>
              <a:buFont typeface="Wingdings" pitchFamily="2" charset="2"/>
              <a:buChar char="§"/>
            </a:pPr>
            <a:r>
              <a:rPr lang="en-US" sz="2400" b="1" dirty="0">
                <a:solidFill>
                  <a:schemeClr val="tx1"/>
                </a:solidFill>
                <a:latin typeface="Calibri" pitchFamily="34" charset="0"/>
              </a:rPr>
              <a:t>Prepare a written report for school and Commission</a:t>
            </a:r>
          </a:p>
          <a:p>
            <a:pPr eaLnBrk="1" hangingPunct="1">
              <a:buClr>
                <a:srgbClr val="D61000"/>
              </a:buClr>
              <a:buFont typeface="Wingdings" pitchFamily="2" charset="2"/>
              <a:buChar char="§"/>
            </a:pPr>
            <a:r>
              <a:rPr lang="en-US" sz="2400" b="1" dirty="0">
                <a:solidFill>
                  <a:schemeClr val="tx1"/>
                </a:solidFill>
                <a:latin typeface="Calibri" pitchFamily="34" charset="0"/>
              </a:rPr>
              <a:t>Recommend an accreditation status</a:t>
            </a:r>
          </a:p>
          <a:p>
            <a:pPr eaLnBrk="1" hangingPunct="1">
              <a:buClr>
                <a:srgbClr val="D61000"/>
              </a:buClr>
              <a:buFont typeface="Wingdings" pitchFamily="2" charset="2"/>
              <a:buChar char="§"/>
            </a:pPr>
            <a:r>
              <a:rPr lang="en-US" sz="2400" b="1" dirty="0">
                <a:solidFill>
                  <a:schemeClr val="tx1"/>
                </a:solidFill>
                <a:latin typeface="Calibri" pitchFamily="34" charset="0"/>
              </a:rPr>
              <a:t>Commission takes action</a:t>
            </a:r>
          </a:p>
          <a:p>
            <a:pPr eaLnBrk="1" hangingPunct="1">
              <a:lnSpc>
                <a:spcPct val="90000"/>
              </a:lnSpc>
              <a:buClr>
                <a:srgbClr val="D61000"/>
              </a:buClr>
              <a:buFont typeface="Wingdings" pitchFamily="2" charset="2"/>
              <a:buNone/>
            </a:pPr>
            <a:endParaRPr lang="en-US" sz="2400" b="1" dirty="0">
              <a:solidFill>
                <a:srgbClr val="0033CC"/>
              </a:solidFill>
              <a:latin typeface="Calibri" pitchFamily="34" charset="0"/>
            </a:endParaRPr>
          </a:p>
          <a:p>
            <a:pPr eaLnBrk="1" hangingPunct="1">
              <a:lnSpc>
                <a:spcPct val="90000"/>
              </a:lnSpc>
              <a:buClr>
                <a:srgbClr val="D61000"/>
              </a:buClr>
              <a:buFont typeface="Wingdings" pitchFamily="2" charset="2"/>
              <a:buNone/>
            </a:pPr>
            <a:endParaRPr lang="en-US" sz="2200" b="1" dirty="0">
              <a:solidFill>
                <a:srgbClr val="0033CC"/>
              </a:solidFill>
              <a:latin typeface="Calibri" pitchFamily="34" charset="0"/>
            </a:endParaRPr>
          </a:p>
          <a:p>
            <a:pPr eaLnBrk="1" hangingPunct="1">
              <a:lnSpc>
                <a:spcPct val="90000"/>
              </a:lnSpc>
              <a:buClr>
                <a:srgbClr val="D61000"/>
              </a:buClr>
              <a:buFont typeface="Wingdings" pitchFamily="2" charset="2"/>
              <a:buNone/>
            </a:pPr>
            <a:endParaRPr lang="en-US" sz="2400" b="1" dirty="0">
              <a:solidFill>
                <a:srgbClr val="0033CC"/>
              </a:solidFill>
              <a:latin typeface="Calibri" pitchFamily="34" charset="0"/>
            </a:endParaRPr>
          </a:p>
        </p:txBody>
      </p:sp>
      <p:sp>
        <p:nvSpPr>
          <p:cNvPr id="95233" name="Rectangle 2"/>
          <p:cNvSpPr>
            <a:spLocks noGrp="1" noChangeArrowheads="1"/>
          </p:cNvSpPr>
          <p:nvPr>
            <p:ph type="title"/>
          </p:nvPr>
        </p:nvSpPr>
        <p:spPr>
          <a:xfrm>
            <a:off x="3276600" y="356275"/>
            <a:ext cx="5867400" cy="1024469"/>
          </a:xfrm>
          <a:gradFill>
            <a:gsLst>
              <a:gs pos="0">
                <a:schemeClr val="accent3">
                  <a:lumMod val="25000"/>
                  <a:lumOff val="75000"/>
                </a:schemeClr>
              </a:gs>
              <a:gs pos="100000">
                <a:schemeClr val="bg1">
                  <a:shade val="30000"/>
                  <a:satMod val="200000"/>
                </a:schemeClr>
              </a:gs>
            </a:gsLst>
            <a:path path="circle">
              <a:fillToRect l="50000" t="50000" r="50000" b="50000"/>
            </a:path>
          </a:gradFill>
        </p:spPr>
        <p:txBody>
          <a:bodyPr>
            <a:normAutofit fontScale="90000"/>
          </a:bodyPr>
          <a:lstStyle/>
          <a:p>
            <a:pPr eaLnBrk="1" hangingPunct="1"/>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rgbClr val="C00000"/>
                </a:solidFill>
              </a:rPr>
              <a:t>The Visit </a:t>
            </a:r>
            <a:r>
              <a:rPr lang="en-US" dirty="0" smtClean="0">
                <a:solidFill>
                  <a:srgbClr val="C00000"/>
                </a:solidFill>
              </a:rPr>
              <a:t>conducted by </a:t>
            </a:r>
            <a:r>
              <a:rPr lang="en-US" dirty="0">
                <a:solidFill>
                  <a:srgbClr val="C00000"/>
                </a:solidFill>
              </a:rPr>
              <a:t>Professional Colleagues who…</a:t>
            </a:r>
          </a:p>
        </p:txBody>
      </p:sp>
      <p:sp>
        <p:nvSpPr>
          <p:cNvPr id="4" name="Date Placeholder 3">
            <a:extLst>
              <a:ext uri="{FF2B5EF4-FFF2-40B4-BE49-F238E27FC236}">
                <a16:creationId xmlns="" xmlns:a16="http://schemas.microsoft.com/office/drawing/2014/main" id="{EB495B67-8A23-440B-BD06-8979FE7FFA8A}"/>
              </a:ext>
            </a:extLst>
          </p:cNvPr>
          <p:cNvSpPr txBox="1">
            <a:spLocks/>
          </p:cNvSpPr>
          <p:nvPr/>
        </p:nvSpPr>
        <p:spPr>
          <a:xfrm>
            <a:off x="198929" y="6553200"/>
            <a:ext cx="1143000" cy="2286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200"/>
              </a:spcBef>
              <a:spcAft>
                <a:spcPts val="0"/>
              </a:spcAft>
              <a:buSzPct val="80000"/>
              <a:buFont typeface="Arial" pitchFamily="34" charset="0"/>
              <a:buChar char="•"/>
              <a:defRPr sz="800" kern="1200">
                <a:solidFill>
                  <a:schemeClr val="bg1">
                    <a:lumMod val="75000"/>
                  </a:schemeClr>
                </a:solidFill>
                <a:latin typeface="+mn-lt"/>
                <a:ea typeface="+mn-ea"/>
                <a:cs typeface="+mn-cs"/>
              </a:defRPr>
            </a:lvl1pPr>
            <a:lvl2pPr marL="548640" indent="-228600" algn="l" defTabSz="914400" rtl="0" eaLnBrk="1" latinLnBrk="0" hangingPunct="1">
              <a:lnSpc>
                <a:spcPct val="90000"/>
              </a:lnSpc>
              <a:spcBef>
                <a:spcPts val="1000"/>
              </a:spcBef>
              <a:spcAft>
                <a:spcPts val="0"/>
              </a:spcAft>
              <a:buSzPct val="80000"/>
              <a:buFont typeface="Arial" pitchFamily="34" charset="0"/>
              <a:buChar char="•"/>
              <a:defRPr sz="2000" kern="1200">
                <a:solidFill>
                  <a:schemeClr val="tx1"/>
                </a:solidFill>
                <a:latin typeface="+mn-lt"/>
                <a:ea typeface="+mn-ea"/>
                <a:cs typeface="+mn-cs"/>
              </a:defRPr>
            </a:lvl2pPr>
            <a:lvl3pPr marL="777240" indent="-182880" algn="l" defTabSz="914400" rtl="0" eaLnBrk="1" latinLnBrk="0" hangingPunct="1">
              <a:lnSpc>
                <a:spcPct val="90000"/>
              </a:lnSpc>
              <a:spcBef>
                <a:spcPts val="1000"/>
              </a:spcBef>
              <a:spcAft>
                <a:spcPts val="0"/>
              </a:spcAft>
              <a:buSzPct val="80000"/>
              <a:buFont typeface="Arial" pitchFamily="34" charset="0"/>
              <a:buChar char="•"/>
              <a:defRPr sz="18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dirty="0"/>
              <a:t>ACS WASC ©2018-19</a:t>
            </a:r>
          </a:p>
        </p:txBody>
      </p:sp>
      <p:sp>
        <p:nvSpPr>
          <p:cNvPr id="2" name="Date Placeholder 1"/>
          <p:cNvSpPr>
            <a:spLocks noGrp="1"/>
          </p:cNvSpPr>
          <p:nvPr>
            <p:ph type="dt" sz="half" idx="10"/>
          </p:nvPr>
        </p:nvSpPr>
        <p:spPr/>
        <p:txBody>
          <a:bodyPr/>
          <a:lstStyle/>
          <a:p>
            <a:r>
              <a:rPr lang="en-US" dirty="0"/>
              <a:t>© 2020-21</a:t>
            </a:r>
          </a:p>
        </p:txBody>
      </p:sp>
      <p:sp>
        <p:nvSpPr>
          <p:cNvPr id="3" name="Slide Number Placeholder 2"/>
          <p:cNvSpPr>
            <a:spLocks noGrp="1"/>
          </p:cNvSpPr>
          <p:nvPr>
            <p:ph type="sldNum" sz="quarter" idx="12"/>
          </p:nvPr>
        </p:nvSpPr>
        <p:spPr>
          <a:gradFill>
            <a:gsLst>
              <a:gs pos="0">
                <a:schemeClr val="accent3">
                  <a:lumMod val="25000"/>
                  <a:lumOff val="75000"/>
                </a:schemeClr>
              </a:gs>
              <a:gs pos="100000">
                <a:schemeClr val="bg1">
                  <a:shade val="30000"/>
                  <a:satMod val="200000"/>
                </a:schemeClr>
              </a:gs>
            </a:gsLst>
            <a:path path="circle">
              <a:fillToRect l="50000" t="50000" r="50000" b="50000"/>
            </a:path>
          </a:gradFill>
        </p:spPr>
        <p:txBody>
          <a:bodyPr/>
          <a:lstStyle/>
          <a:p>
            <a:endParaRPr lang="en-US" dirty="0"/>
          </a:p>
        </p:txBody>
      </p:sp>
    </p:spTree>
    <p:extLst>
      <p:ext uri="{BB962C8B-B14F-4D97-AF65-F5344CB8AC3E}">
        <p14:creationId xmlns:p14="http://schemas.microsoft.com/office/powerpoint/2010/main" val="195749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23">
                                            <p:txEl>
                                              <p:pRg st="1" end="1"/>
                                            </p:txEl>
                                          </p:spTgt>
                                        </p:tgtEl>
                                        <p:attrNameLst>
                                          <p:attrName>style.visibility</p:attrName>
                                        </p:attrNameLst>
                                      </p:cBhvr>
                                      <p:to>
                                        <p:strVal val="visible"/>
                                      </p:to>
                                    </p:set>
                                    <p:anim calcmode="lin" valueType="num">
                                      <p:cBhvr additive="base">
                                        <p:cTn id="7" dur="500" fill="hold"/>
                                        <p:tgtEl>
                                          <p:spTgt spid="28672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6723">
                                            <p:txEl>
                                              <p:pRg st="2" end="2"/>
                                            </p:txEl>
                                          </p:spTgt>
                                        </p:tgtEl>
                                        <p:attrNameLst>
                                          <p:attrName>style.visibility</p:attrName>
                                        </p:attrNameLst>
                                      </p:cBhvr>
                                      <p:to>
                                        <p:strVal val="visible"/>
                                      </p:to>
                                    </p:set>
                                    <p:anim calcmode="lin" valueType="num">
                                      <p:cBhvr additive="base">
                                        <p:cTn id="13" dur="500" fill="hold"/>
                                        <p:tgtEl>
                                          <p:spTgt spid="28672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2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86723">
                                            <p:txEl>
                                              <p:pRg st="3" end="3"/>
                                            </p:txEl>
                                          </p:spTgt>
                                        </p:tgtEl>
                                        <p:attrNameLst>
                                          <p:attrName>style.visibility</p:attrName>
                                        </p:attrNameLst>
                                      </p:cBhvr>
                                      <p:to>
                                        <p:strVal val="visible"/>
                                      </p:to>
                                    </p:set>
                                    <p:anim calcmode="lin" valueType="num">
                                      <p:cBhvr additive="base">
                                        <p:cTn id="17" dur="500" fill="hold"/>
                                        <p:tgtEl>
                                          <p:spTgt spid="28672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8672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86723">
                                            <p:txEl>
                                              <p:pRg st="4" end="4"/>
                                            </p:txEl>
                                          </p:spTgt>
                                        </p:tgtEl>
                                        <p:attrNameLst>
                                          <p:attrName>style.visibility</p:attrName>
                                        </p:attrNameLst>
                                      </p:cBhvr>
                                      <p:to>
                                        <p:strVal val="visible"/>
                                      </p:to>
                                    </p:set>
                                    <p:anim calcmode="lin" valueType="num">
                                      <p:cBhvr additive="base">
                                        <p:cTn id="21" dur="500" fill="hold"/>
                                        <p:tgtEl>
                                          <p:spTgt spid="28672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8672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86723">
                                            <p:txEl>
                                              <p:pRg st="5" end="5"/>
                                            </p:txEl>
                                          </p:spTgt>
                                        </p:tgtEl>
                                        <p:attrNameLst>
                                          <p:attrName>style.visibility</p:attrName>
                                        </p:attrNameLst>
                                      </p:cBhvr>
                                      <p:to>
                                        <p:strVal val="visible"/>
                                      </p:to>
                                    </p:set>
                                    <p:anim calcmode="lin" valueType="num">
                                      <p:cBhvr additive="base">
                                        <p:cTn id="25" dur="500" fill="hold"/>
                                        <p:tgtEl>
                                          <p:spTgt spid="28672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67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6723">
                                            <p:txEl>
                                              <p:pRg st="6" end="6"/>
                                            </p:txEl>
                                          </p:spTgt>
                                        </p:tgtEl>
                                        <p:attrNameLst>
                                          <p:attrName>style.visibility</p:attrName>
                                        </p:attrNameLst>
                                      </p:cBhvr>
                                      <p:to>
                                        <p:strVal val="visible"/>
                                      </p:to>
                                    </p:set>
                                    <p:anim calcmode="lin" valueType="num">
                                      <p:cBhvr additive="base">
                                        <p:cTn id="31" dur="500" fill="hold"/>
                                        <p:tgtEl>
                                          <p:spTgt spid="28672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867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6723">
                                            <p:txEl>
                                              <p:pRg st="7" end="7"/>
                                            </p:txEl>
                                          </p:spTgt>
                                        </p:tgtEl>
                                        <p:attrNameLst>
                                          <p:attrName>style.visibility</p:attrName>
                                        </p:attrNameLst>
                                      </p:cBhvr>
                                      <p:to>
                                        <p:strVal val="visible"/>
                                      </p:to>
                                    </p:set>
                                    <p:anim calcmode="lin" valueType="num">
                                      <p:cBhvr additive="base">
                                        <p:cTn id="37" dur="500" fill="hold"/>
                                        <p:tgtEl>
                                          <p:spTgt spid="28672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8672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6723">
                                            <p:txEl>
                                              <p:pRg st="8" end="8"/>
                                            </p:txEl>
                                          </p:spTgt>
                                        </p:tgtEl>
                                        <p:attrNameLst>
                                          <p:attrName>style.visibility</p:attrName>
                                        </p:attrNameLst>
                                      </p:cBhvr>
                                      <p:to>
                                        <p:strVal val="visible"/>
                                      </p:to>
                                    </p:set>
                                    <p:anim calcmode="lin" valueType="num">
                                      <p:cBhvr additive="base">
                                        <p:cTn id="43" dur="500" fill="hold"/>
                                        <p:tgtEl>
                                          <p:spTgt spid="28672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8672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86723">
                                            <p:txEl>
                                              <p:pRg st="9" end="9"/>
                                            </p:txEl>
                                          </p:spTgt>
                                        </p:tgtEl>
                                        <p:attrNameLst>
                                          <p:attrName>style.visibility</p:attrName>
                                        </p:attrNameLst>
                                      </p:cBhvr>
                                      <p:to>
                                        <p:strVal val="visible"/>
                                      </p:to>
                                    </p:set>
                                    <p:anim calcmode="lin" valueType="num">
                                      <p:cBhvr additive="base">
                                        <p:cTn id="49" dur="500" fill="hold"/>
                                        <p:tgtEl>
                                          <p:spTgt spid="28672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8672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3"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25000"/>
                <a:lumOff val="75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94209" name="Rectangle 2"/>
          <p:cNvSpPr>
            <a:spLocks noGrp="1"/>
          </p:cNvSpPr>
          <p:nvPr>
            <p:ph type="title"/>
          </p:nvPr>
        </p:nvSpPr>
        <p:spPr/>
        <p:txBody>
          <a:bodyPr/>
          <a:lstStyle/>
          <a:p>
            <a:r>
              <a:rPr lang="en-US" sz="3200" dirty="0">
                <a:solidFill>
                  <a:schemeClr val="accent1"/>
                </a:solidFill>
                <a:latin typeface="Calibri" pitchFamily="34" charset="0"/>
              </a:rPr>
              <a:t>The Visit: Visiting Committee Members </a:t>
            </a:r>
          </a:p>
        </p:txBody>
      </p:sp>
      <p:sp>
        <p:nvSpPr>
          <p:cNvPr id="2" name="Slide Number Placeholder 1">
            <a:extLst>
              <a:ext uri="{FF2B5EF4-FFF2-40B4-BE49-F238E27FC236}">
                <a16:creationId xmlns="" xmlns:a16="http://schemas.microsoft.com/office/drawing/2014/main" id="{8A1016A4-C55E-4691-85F4-55266CB8FFF1}"/>
              </a:ext>
            </a:extLst>
          </p:cNvPr>
          <p:cNvSpPr>
            <a:spLocks noGrp="1"/>
          </p:cNvSpPr>
          <p:nvPr>
            <p:ph type="sldNum" sz="quarter" idx="11"/>
          </p:nvPr>
        </p:nvSpPr>
        <p:spPr/>
        <p:txBody>
          <a:bodyPr/>
          <a:lstStyle/>
          <a:p>
            <a:fld id="{FCC7E537-F31E-4D87-AFF4-DF1118FD168A}" type="slidenum">
              <a:rPr lang="en-US" smtClean="0"/>
              <a:pPr/>
              <a:t>33</a:t>
            </a:fld>
            <a:endParaRPr lang="en-US" dirty="0"/>
          </a:p>
        </p:txBody>
      </p:sp>
      <p:sp>
        <p:nvSpPr>
          <p:cNvPr id="94211" name="TextBox 3"/>
          <p:cNvSpPr txBox="1">
            <a:spLocks noChangeArrowheads="1"/>
          </p:cNvSpPr>
          <p:nvPr/>
        </p:nvSpPr>
        <p:spPr bwMode="auto">
          <a:xfrm>
            <a:off x="228600" y="5791200"/>
            <a:ext cx="8077200" cy="830997"/>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400" b="1" i="1" dirty="0">
                <a:solidFill>
                  <a:srgbClr val="003399"/>
                </a:solidFill>
                <a:latin typeface="Calibri" pitchFamily="34" charset="0"/>
                <a:cs typeface="Arial" charset="0"/>
              </a:rPr>
              <a:t>ACS WASC Visiting Committee Members Strengthen School’s Core Work ― Improving Student Learning</a:t>
            </a:r>
          </a:p>
        </p:txBody>
      </p:sp>
      <p:pic>
        <p:nvPicPr>
          <p:cNvPr id="3" name="Picture 2" descr="A group of people sitting at a table&#10;&#10;Description automatically generated">
            <a:extLst>
              <a:ext uri="{FF2B5EF4-FFF2-40B4-BE49-F238E27FC236}">
                <a16:creationId xmlns="" xmlns:a16="http://schemas.microsoft.com/office/drawing/2014/main" id="{C8A0C693-0738-4C77-9025-6544892174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219199"/>
            <a:ext cx="6836093" cy="4543723"/>
          </a:xfrm>
          <a:prstGeom prst="rect">
            <a:avLst/>
          </a:prstGeom>
        </p:spPr>
      </p:pic>
      <p:sp>
        <p:nvSpPr>
          <p:cNvPr id="6" name="Date Placeholder 3">
            <a:extLst>
              <a:ext uri="{FF2B5EF4-FFF2-40B4-BE49-F238E27FC236}">
                <a16:creationId xmlns="" xmlns:a16="http://schemas.microsoft.com/office/drawing/2014/main" id="{F0568A45-7EC4-422A-AFCA-50CE4B369327}"/>
              </a:ext>
            </a:extLst>
          </p:cNvPr>
          <p:cNvSpPr txBox="1">
            <a:spLocks/>
          </p:cNvSpPr>
          <p:nvPr/>
        </p:nvSpPr>
        <p:spPr>
          <a:xfrm>
            <a:off x="198929" y="6553200"/>
            <a:ext cx="1143000" cy="2286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200"/>
              </a:spcBef>
              <a:spcAft>
                <a:spcPts val="0"/>
              </a:spcAft>
              <a:buSzPct val="80000"/>
              <a:buFont typeface="Arial" pitchFamily="34" charset="0"/>
              <a:buChar char="•"/>
              <a:defRPr sz="800" kern="1200">
                <a:solidFill>
                  <a:schemeClr val="bg1">
                    <a:lumMod val="75000"/>
                  </a:schemeClr>
                </a:solidFill>
                <a:latin typeface="+mn-lt"/>
                <a:ea typeface="+mn-ea"/>
                <a:cs typeface="+mn-cs"/>
              </a:defRPr>
            </a:lvl1pPr>
            <a:lvl2pPr marL="548640" indent="-228600" algn="l" defTabSz="914400" rtl="0" eaLnBrk="1" latinLnBrk="0" hangingPunct="1">
              <a:lnSpc>
                <a:spcPct val="90000"/>
              </a:lnSpc>
              <a:spcBef>
                <a:spcPts val="1000"/>
              </a:spcBef>
              <a:spcAft>
                <a:spcPts val="0"/>
              </a:spcAft>
              <a:buSzPct val="80000"/>
              <a:buFont typeface="Arial" pitchFamily="34" charset="0"/>
              <a:buChar char="•"/>
              <a:defRPr sz="2000" kern="1200">
                <a:solidFill>
                  <a:schemeClr val="tx1"/>
                </a:solidFill>
                <a:latin typeface="+mn-lt"/>
                <a:ea typeface="+mn-ea"/>
                <a:cs typeface="+mn-cs"/>
              </a:defRPr>
            </a:lvl2pPr>
            <a:lvl3pPr marL="777240" indent="-182880" algn="l" defTabSz="914400" rtl="0" eaLnBrk="1" latinLnBrk="0" hangingPunct="1">
              <a:lnSpc>
                <a:spcPct val="90000"/>
              </a:lnSpc>
              <a:spcBef>
                <a:spcPts val="1000"/>
              </a:spcBef>
              <a:spcAft>
                <a:spcPts val="0"/>
              </a:spcAft>
              <a:buSzPct val="80000"/>
              <a:buFont typeface="Arial" pitchFamily="34" charset="0"/>
              <a:buChar char="•"/>
              <a:defRPr sz="18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dirty="0"/>
              <a:t>ACS WASC ©2018-19</a:t>
            </a:r>
          </a:p>
        </p:txBody>
      </p:sp>
      <p:sp>
        <p:nvSpPr>
          <p:cNvPr id="4" name="Date Placeholder 3"/>
          <p:cNvSpPr>
            <a:spLocks noGrp="1"/>
          </p:cNvSpPr>
          <p:nvPr>
            <p:ph type="dt" sz="half" idx="10"/>
          </p:nvPr>
        </p:nvSpPr>
        <p:spPr/>
        <p:txBody>
          <a:bodyPr/>
          <a:lstStyle/>
          <a:p>
            <a:r>
              <a:rPr lang="en-US" dirty="0"/>
              <a:t>© 2020-21</a:t>
            </a:r>
          </a:p>
        </p:txBody>
      </p:sp>
    </p:spTree>
    <p:extLst>
      <p:ext uri="{BB962C8B-B14F-4D97-AF65-F5344CB8AC3E}">
        <p14:creationId xmlns:p14="http://schemas.microsoft.com/office/powerpoint/2010/main" val="41746537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25000"/>
                <a:lumOff val="75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Schedule</a:t>
            </a:r>
          </a:p>
        </p:txBody>
      </p:sp>
      <p:sp>
        <p:nvSpPr>
          <p:cNvPr id="2" name="Slide Number Placeholder 1"/>
          <p:cNvSpPr>
            <a:spLocks noGrp="1"/>
          </p:cNvSpPr>
          <p:nvPr>
            <p:ph type="sldNum" sz="quarter" idx="12"/>
          </p:nvPr>
        </p:nvSpPr>
        <p:spPr/>
        <p:txBody>
          <a:bodyPr/>
          <a:lstStyle/>
          <a:p>
            <a:fld id="{FCC7E537-F31E-4D87-AFF4-DF1118FD168A}" type="slidenum">
              <a:rPr lang="en-US" smtClean="0">
                <a:solidFill>
                  <a:srgbClr val="FFFFFF">
                    <a:lumMod val="75000"/>
                  </a:srgbClr>
                </a:solidFill>
              </a:rPr>
              <a:pPr/>
              <a:t>34</a:t>
            </a:fld>
            <a:endParaRPr lang="en-US" dirty="0">
              <a:solidFill>
                <a:srgbClr val="FFFFFF">
                  <a:lumMod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848" y="1143000"/>
            <a:ext cx="7766304" cy="5577258"/>
          </a:xfrm>
          <a:prstGeom prst="rect">
            <a:avLst/>
          </a:prstGeom>
        </p:spPr>
      </p:pic>
      <p:sp>
        <p:nvSpPr>
          <p:cNvPr id="5" name="Date Placeholder 3">
            <a:extLst>
              <a:ext uri="{FF2B5EF4-FFF2-40B4-BE49-F238E27FC236}">
                <a16:creationId xmlns="" xmlns:a16="http://schemas.microsoft.com/office/drawing/2014/main" id="{7E8CA975-AC8A-4A37-9EC0-283D6E3DB45F}"/>
              </a:ext>
            </a:extLst>
          </p:cNvPr>
          <p:cNvSpPr txBox="1">
            <a:spLocks/>
          </p:cNvSpPr>
          <p:nvPr/>
        </p:nvSpPr>
        <p:spPr>
          <a:xfrm>
            <a:off x="198929" y="6553200"/>
            <a:ext cx="1143000" cy="2286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200"/>
              </a:spcBef>
              <a:spcAft>
                <a:spcPts val="0"/>
              </a:spcAft>
              <a:buSzPct val="80000"/>
              <a:buFont typeface="Arial" pitchFamily="34" charset="0"/>
              <a:buChar char="•"/>
              <a:defRPr sz="800" kern="1200">
                <a:solidFill>
                  <a:schemeClr val="bg1">
                    <a:lumMod val="75000"/>
                  </a:schemeClr>
                </a:solidFill>
                <a:latin typeface="+mn-lt"/>
                <a:ea typeface="+mn-ea"/>
                <a:cs typeface="+mn-cs"/>
              </a:defRPr>
            </a:lvl1pPr>
            <a:lvl2pPr marL="548640" indent="-228600" algn="l" defTabSz="914400" rtl="0" eaLnBrk="1" latinLnBrk="0" hangingPunct="1">
              <a:lnSpc>
                <a:spcPct val="90000"/>
              </a:lnSpc>
              <a:spcBef>
                <a:spcPts val="1000"/>
              </a:spcBef>
              <a:spcAft>
                <a:spcPts val="0"/>
              </a:spcAft>
              <a:buSzPct val="80000"/>
              <a:buFont typeface="Arial" pitchFamily="34" charset="0"/>
              <a:buChar char="•"/>
              <a:defRPr sz="2000" kern="1200">
                <a:solidFill>
                  <a:schemeClr val="tx1"/>
                </a:solidFill>
                <a:latin typeface="+mn-lt"/>
                <a:ea typeface="+mn-ea"/>
                <a:cs typeface="+mn-cs"/>
              </a:defRPr>
            </a:lvl2pPr>
            <a:lvl3pPr marL="777240" indent="-182880" algn="l" defTabSz="914400" rtl="0" eaLnBrk="1" latinLnBrk="0" hangingPunct="1">
              <a:lnSpc>
                <a:spcPct val="90000"/>
              </a:lnSpc>
              <a:spcBef>
                <a:spcPts val="1000"/>
              </a:spcBef>
              <a:spcAft>
                <a:spcPts val="0"/>
              </a:spcAft>
              <a:buSzPct val="80000"/>
              <a:buFont typeface="Arial" pitchFamily="34" charset="0"/>
              <a:buChar char="•"/>
              <a:defRPr sz="18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dirty="0"/>
              <a:t>ACS WASC ©2018-19</a:t>
            </a:r>
          </a:p>
        </p:txBody>
      </p:sp>
      <p:sp>
        <p:nvSpPr>
          <p:cNvPr id="3" name="Date Placeholder 2"/>
          <p:cNvSpPr>
            <a:spLocks noGrp="1"/>
          </p:cNvSpPr>
          <p:nvPr>
            <p:ph type="dt" sz="half" idx="10"/>
          </p:nvPr>
        </p:nvSpPr>
        <p:spPr/>
        <p:txBody>
          <a:bodyPr/>
          <a:lstStyle/>
          <a:p>
            <a:r>
              <a:rPr lang="en-US" dirty="0"/>
              <a:t>© 2020-21</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72" y="152400"/>
            <a:ext cx="2514600" cy="107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72403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25000"/>
                <a:lumOff val="75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0" y="4039823"/>
            <a:ext cx="4419600" cy="2752558"/>
          </a:xfrm>
          <a:prstGeom prst="rect">
            <a:avLst/>
          </a:prstGeom>
          <a:ln>
            <a:noFill/>
          </a:ln>
          <a:effectLst>
            <a:softEdge rad="112500"/>
          </a:effectLst>
        </p:spPr>
      </p:pic>
      <p:sp>
        <p:nvSpPr>
          <p:cNvPr id="2" name="Title 1"/>
          <p:cNvSpPr>
            <a:spLocks noGrp="1"/>
          </p:cNvSpPr>
          <p:nvPr>
            <p:ph type="title"/>
          </p:nvPr>
        </p:nvSpPr>
        <p:spPr/>
        <p:txBody>
          <a:bodyPr/>
          <a:lstStyle/>
          <a:p>
            <a:r>
              <a:rPr lang="en-US" dirty="0">
                <a:solidFill>
                  <a:srgbClr val="C00000"/>
                </a:solidFill>
              </a:rPr>
              <a:t>Sunday</a:t>
            </a:r>
          </a:p>
        </p:txBody>
      </p:sp>
      <p:sp>
        <p:nvSpPr>
          <p:cNvPr id="4" name="Slide Number Placeholder 3"/>
          <p:cNvSpPr>
            <a:spLocks noGrp="1"/>
          </p:cNvSpPr>
          <p:nvPr>
            <p:ph type="sldNum" sz="quarter" idx="12"/>
          </p:nvPr>
        </p:nvSpPr>
        <p:spPr/>
        <p:txBody>
          <a:bodyPr/>
          <a:lstStyle/>
          <a:p>
            <a:fld id="{FCC7E537-F31E-4D87-AFF4-DF1118FD168A}" type="slidenum">
              <a:rPr lang="en-US" smtClean="0"/>
              <a:pPr/>
              <a:t>35</a:t>
            </a:fld>
            <a:endParaRPr lang="en-US" dirty="0"/>
          </a:p>
        </p:txBody>
      </p:sp>
      <p:sp>
        <p:nvSpPr>
          <p:cNvPr id="5" name="TextBox 4"/>
          <p:cNvSpPr txBox="1"/>
          <p:nvPr/>
        </p:nvSpPr>
        <p:spPr>
          <a:xfrm>
            <a:off x="2362200" y="304800"/>
            <a:ext cx="6553200" cy="3785652"/>
          </a:xfrm>
          <a:prstGeom prst="rect">
            <a:avLst/>
          </a:prstGeom>
          <a:noFill/>
        </p:spPr>
        <p:txBody>
          <a:bodyPr wrap="square" rtlCol="0">
            <a:spAutoFit/>
          </a:bodyPr>
          <a:lstStyle/>
          <a:p>
            <a:endParaRPr lang="en-US" sz="3200" b="1" dirty="0" smtClean="0"/>
          </a:p>
          <a:p>
            <a:r>
              <a:rPr lang="en-US" sz="3200" b="1" dirty="0" smtClean="0"/>
              <a:t>Typically</a:t>
            </a:r>
            <a:r>
              <a:rPr lang="en-US" sz="3200" b="1" dirty="0"/>
              <a:t>…..</a:t>
            </a:r>
          </a:p>
          <a:p>
            <a:r>
              <a:rPr lang="en-US" sz="2400" b="1" dirty="0"/>
              <a:t>School introduces “school” to </a:t>
            </a:r>
            <a:r>
              <a:rPr lang="en-US" sz="2400" b="1" dirty="0" smtClean="0"/>
              <a:t>team</a:t>
            </a:r>
            <a:endParaRPr lang="en-US" sz="2400" b="1" dirty="0">
              <a:solidFill>
                <a:srgbClr val="C00000"/>
              </a:solidFill>
            </a:endParaRPr>
          </a:p>
          <a:p>
            <a:r>
              <a:rPr lang="en-US" sz="2400" b="1" dirty="0">
                <a:solidFill>
                  <a:srgbClr val="C00000"/>
                </a:solidFill>
              </a:rPr>
              <a:t>*</a:t>
            </a:r>
            <a:r>
              <a:rPr lang="en-US" sz="2400" b="1" dirty="0"/>
              <a:t>Meet with VC alone </a:t>
            </a:r>
          </a:p>
          <a:p>
            <a:r>
              <a:rPr lang="en-US" sz="2400" b="1" dirty="0">
                <a:solidFill>
                  <a:srgbClr val="C00000"/>
                </a:solidFill>
              </a:rPr>
              <a:t>*</a:t>
            </a:r>
            <a:r>
              <a:rPr lang="en-US" sz="2400" b="1" dirty="0"/>
              <a:t>Meet with VC and Leadership Team</a:t>
            </a:r>
          </a:p>
          <a:p>
            <a:r>
              <a:rPr lang="en-US" sz="2400" b="1" dirty="0">
                <a:solidFill>
                  <a:srgbClr val="C00000"/>
                </a:solidFill>
              </a:rPr>
              <a:t>*</a:t>
            </a:r>
            <a:r>
              <a:rPr lang="en-US" sz="2400" b="1" dirty="0"/>
              <a:t>Meet with Parents</a:t>
            </a:r>
          </a:p>
          <a:p>
            <a:r>
              <a:rPr lang="en-US" sz="2400" b="1" dirty="0" smtClean="0">
                <a:solidFill>
                  <a:srgbClr val="C00000"/>
                </a:solidFill>
              </a:rPr>
              <a:t>*</a:t>
            </a:r>
            <a:r>
              <a:rPr lang="en-US" sz="2400" b="1" dirty="0" smtClean="0"/>
              <a:t>Meet </a:t>
            </a:r>
            <a:r>
              <a:rPr lang="en-US" sz="2400" b="1" dirty="0"/>
              <a:t>with Governing </a:t>
            </a:r>
            <a:r>
              <a:rPr lang="en-US" sz="2400" b="1" dirty="0" smtClean="0"/>
              <a:t>Board, if applicable</a:t>
            </a:r>
          </a:p>
          <a:p>
            <a:r>
              <a:rPr lang="en-US" sz="2400" b="1" dirty="0" smtClean="0">
                <a:solidFill>
                  <a:srgbClr val="C00000"/>
                </a:solidFill>
              </a:rPr>
              <a:t>*</a:t>
            </a:r>
            <a:r>
              <a:rPr lang="en-US" sz="2400" b="1" dirty="0" smtClean="0"/>
              <a:t>Debrief </a:t>
            </a:r>
            <a:r>
              <a:rPr lang="en-US" sz="2400" b="1" dirty="0"/>
              <a:t>with Principal</a:t>
            </a:r>
          </a:p>
          <a:p>
            <a:endParaRPr lang="en-US" sz="3200" b="1" dirty="0"/>
          </a:p>
        </p:txBody>
      </p:sp>
      <p:sp>
        <p:nvSpPr>
          <p:cNvPr id="3" name="Date Placeholder 2"/>
          <p:cNvSpPr>
            <a:spLocks noGrp="1"/>
          </p:cNvSpPr>
          <p:nvPr>
            <p:ph type="dt" sz="half" idx="10"/>
          </p:nvPr>
        </p:nvSpPr>
        <p:spPr/>
        <p:txBody>
          <a:bodyPr/>
          <a:lstStyle/>
          <a:p>
            <a:r>
              <a:rPr lang="en-US" dirty="0"/>
              <a:t>© 2020-21</a:t>
            </a: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5786004"/>
            <a:ext cx="2514600" cy="107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868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25000"/>
                <a:lumOff val="75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0" y="4020455"/>
            <a:ext cx="5029200" cy="2845101"/>
          </a:xfrm>
          <a:prstGeom prst="rect">
            <a:avLst/>
          </a:prstGeom>
          <a:ln>
            <a:noFill/>
          </a:ln>
          <a:effectLst>
            <a:softEdge rad="112500"/>
          </a:effectLst>
        </p:spPr>
      </p:pic>
      <p:sp>
        <p:nvSpPr>
          <p:cNvPr id="2" name="Title 1"/>
          <p:cNvSpPr>
            <a:spLocks noGrp="1"/>
          </p:cNvSpPr>
          <p:nvPr>
            <p:ph type="title"/>
          </p:nvPr>
        </p:nvSpPr>
        <p:spPr/>
        <p:txBody>
          <a:bodyPr/>
          <a:lstStyle/>
          <a:p>
            <a:r>
              <a:rPr lang="en-US" dirty="0" smtClean="0">
                <a:solidFill>
                  <a:srgbClr val="C00000"/>
                </a:solidFill>
              </a:rPr>
              <a:t>Monday &amp; Tuesday</a:t>
            </a:r>
            <a:endParaRPr lang="en-US" dirty="0">
              <a:solidFill>
                <a:srgbClr val="C00000"/>
              </a:solidFill>
            </a:endParaRPr>
          </a:p>
        </p:txBody>
      </p:sp>
      <p:sp>
        <p:nvSpPr>
          <p:cNvPr id="4" name="Slide Number Placeholder 3"/>
          <p:cNvSpPr>
            <a:spLocks noGrp="1"/>
          </p:cNvSpPr>
          <p:nvPr>
            <p:ph type="sldNum" sz="quarter" idx="12"/>
          </p:nvPr>
        </p:nvSpPr>
        <p:spPr/>
        <p:txBody>
          <a:bodyPr/>
          <a:lstStyle/>
          <a:p>
            <a:fld id="{FCC7E537-F31E-4D87-AFF4-DF1118FD168A}" type="slidenum">
              <a:rPr lang="en-US" smtClean="0"/>
              <a:pPr/>
              <a:t>36</a:t>
            </a:fld>
            <a:endParaRPr lang="en-US" dirty="0"/>
          </a:p>
        </p:txBody>
      </p:sp>
      <p:sp>
        <p:nvSpPr>
          <p:cNvPr id="5" name="TextBox 4"/>
          <p:cNvSpPr txBox="1"/>
          <p:nvPr/>
        </p:nvSpPr>
        <p:spPr>
          <a:xfrm>
            <a:off x="2590800" y="1017181"/>
            <a:ext cx="6324600" cy="3046988"/>
          </a:xfrm>
          <a:prstGeom prst="rect">
            <a:avLst/>
          </a:prstGeom>
          <a:noFill/>
        </p:spPr>
        <p:txBody>
          <a:bodyPr wrap="square" rtlCol="0">
            <a:spAutoFit/>
          </a:bodyPr>
          <a:lstStyle/>
          <a:p>
            <a:r>
              <a:rPr lang="en-US" sz="2400" b="1" dirty="0"/>
              <a:t>Typically… </a:t>
            </a:r>
            <a:endParaRPr lang="en-US" sz="2400" b="1" dirty="0">
              <a:solidFill>
                <a:srgbClr val="C00000"/>
              </a:solidFill>
            </a:endParaRPr>
          </a:p>
          <a:p>
            <a:r>
              <a:rPr lang="en-US" sz="2400" b="1" dirty="0">
                <a:solidFill>
                  <a:srgbClr val="C00000"/>
                </a:solidFill>
              </a:rPr>
              <a:t>*</a:t>
            </a:r>
            <a:r>
              <a:rPr lang="en-US" sz="2400" b="1" dirty="0"/>
              <a:t>Debrief daily with VC and Leadership meeting</a:t>
            </a:r>
          </a:p>
          <a:p>
            <a:r>
              <a:rPr lang="en-US" sz="2400" b="1" dirty="0">
                <a:solidFill>
                  <a:srgbClr val="C00000"/>
                </a:solidFill>
              </a:rPr>
              <a:t>*</a:t>
            </a:r>
            <a:r>
              <a:rPr lang="en-US" sz="2400" b="1" dirty="0"/>
              <a:t>Mon and Tuesday- Meet with…</a:t>
            </a:r>
          </a:p>
          <a:p>
            <a:r>
              <a:rPr lang="en-US" sz="2400" b="1" dirty="0"/>
              <a:t>Classified, students-ad-hoc/pre-selected group, SPED, EL, counselors, district office, Title I, AVID</a:t>
            </a:r>
          </a:p>
          <a:p>
            <a:r>
              <a:rPr lang="en-US" sz="2400" b="1" dirty="0">
                <a:solidFill>
                  <a:srgbClr val="C00000"/>
                </a:solidFill>
              </a:rPr>
              <a:t>*</a:t>
            </a:r>
            <a:r>
              <a:rPr lang="en-US" sz="2400" b="1" dirty="0" smtClean="0"/>
              <a:t>Visit </a:t>
            </a:r>
            <a:r>
              <a:rPr lang="en-US" sz="2400" b="1" dirty="0"/>
              <a:t>classrooms</a:t>
            </a:r>
          </a:p>
          <a:p>
            <a:r>
              <a:rPr lang="en-US" sz="2400" b="1" dirty="0" smtClean="0">
                <a:solidFill>
                  <a:srgbClr val="C00000"/>
                </a:solidFill>
              </a:rPr>
              <a:t>*</a:t>
            </a:r>
            <a:r>
              <a:rPr lang="en-US" sz="2400" b="1" dirty="0" smtClean="0"/>
              <a:t>Focus </a:t>
            </a:r>
            <a:r>
              <a:rPr lang="en-US" sz="2400" b="1" dirty="0"/>
              <a:t>Group </a:t>
            </a:r>
            <a:r>
              <a:rPr lang="en-US" sz="2400" b="1" dirty="0" smtClean="0"/>
              <a:t>Meetings </a:t>
            </a:r>
            <a:endParaRPr lang="en-US" sz="2400" b="1" dirty="0"/>
          </a:p>
          <a:p>
            <a:r>
              <a:rPr lang="en-US" sz="2400" b="1" dirty="0">
                <a:solidFill>
                  <a:srgbClr val="C00000"/>
                </a:solidFill>
              </a:rPr>
              <a:t>*</a:t>
            </a:r>
            <a:r>
              <a:rPr lang="en-US" sz="2400" b="1" dirty="0"/>
              <a:t>Debrief with principal</a:t>
            </a:r>
          </a:p>
        </p:txBody>
      </p:sp>
      <p:sp>
        <p:nvSpPr>
          <p:cNvPr id="3" name="Date Placeholder 2"/>
          <p:cNvSpPr>
            <a:spLocks noGrp="1"/>
          </p:cNvSpPr>
          <p:nvPr>
            <p:ph type="dt" sz="half" idx="10"/>
          </p:nvPr>
        </p:nvSpPr>
        <p:spPr/>
        <p:txBody>
          <a:bodyPr/>
          <a:lstStyle/>
          <a:p>
            <a:r>
              <a:rPr lang="en-US" dirty="0"/>
              <a:t>© 2020-21</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5786004"/>
            <a:ext cx="2514600" cy="107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838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25000"/>
                <a:lumOff val="75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152399" y="4038601"/>
            <a:ext cx="4404571" cy="2743198"/>
          </a:xfrm>
          <a:prstGeom prst="rect">
            <a:avLst/>
          </a:prstGeom>
          <a:ln>
            <a:noFill/>
          </a:ln>
          <a:effectLst>
            <a:softEdge rad="112500"/>
          </a:effectLst>
        </p:spPr>
      </p:pic>
      <p:sp>
        <p:nvSpPr>
          <p:cNvPr id="2" name="Title 1"/>
          <p:cNvSpPr>
            <a:spLocks noGrp="1"/>
          </p:cNvSpPr>
          <p:nvPr>
            <p:ph type="title"/>
          </p:nvPr>
        </p:nvSpPr>
        <p:spPr/>
        <p:txBody>
          <a:bodyPr/>
          <a:lstStyle/>
          <a:p>
            <a:r>
              <a:rPr lang="en-US" dirty="0">
                <a:solidFill>
                  <a:srgbClr val="C00000"/>
                </a:solidFill>
              </a:rPr>
              <a:t>Wednesday</a:t>
            </a:r>
          </a:p>
        </p:txBody>
      </p:sp>
      <p:sp>
        <p:nvSpPr>
          <p:cNvPr id="4" name="Slide Number Placeholder 3"/>
          <p:cNvSpPr>
            <a:spLocks noGrp="1"/>
          </p:cNvSpPr>
          <p:nvPr>
            <p:ph type="sldNum" sz="quarter" idx="12"/>
          </p:nvPr>
        </p:nvSpPr>
        <p:spPr/>
        <p:txBody>
          <a:bodyPr/>
          <a:lstStyle/>
          <a:p>
            <a:fld id="{FCC7E537-F31E-4D87-AFF4-DF1118FD168A}" type="slidenum">
              <a:rPr lang="en-US" smtClean="0"/>
              <a:pPr/>
              <a:t>37</a:t>
            </a:fld>
            <a:endParaRPr lang="en-US" dirty="0"/>
          </a:p>
        </p:txBody>
      </p:sp>
      <p:sp>
        <p:nvSpPr>
          <p:cNvPr id="5" name="TextBox 4"/>
          <p:cNvSpPr txBox="1"/>
          <p:nvPr/>
        </p:nvSpPr>
        <p:spPr>
          <a:xfrm>
            <a:off x="2645044" y="560726"/>
            <a:ext cx="6248400" cy="3477875"/>
          </a:xfrm>
          <a:prstGeom prst="rect">
            <a:avLst/>
          </a:prstGeom>
          <a:noFill/>
        </p:spPr>
        <p:txBody>
          <a:bodyPr wrap="square" rtlCol="0">
            <a:spAutoFit/>
          </a:bodyPr>
          <a:lstStyle/>
          <a:p>
            <a:endParaRPr lang="en-US" sz="2400" b="1" dirty="0"/>
          </a:p>
          <a:p>
            <a:r>
              <a:rPr lang="en-US" sz="2800" b="1" dirty="0" smtClean="0"/>
              <a:t>Typically….</a:t>
            </a:r>
          </a:p>
          <a:p>
            <a:r>
              <a:rPr lang="en-US" sz="2800" b="1" dirty="0" smtClean="0">
                <a:solidFill>
                  <a:srgbClr val="C00000"/>
                </a:solidFill>
              </a:rPr>
              <a:t>*</a:t>
            </a:r>
            <a:r>
              <a:rPr lang="en-US" sz="2800" b="1" dirty="0" smtClean="0"/>
              <a:t>VC </a:t>
            </a:r>
            <a:r>
              <a:rPr lang="en-US" sz="2800" b="1" dirty="0"/>
              <a:t>finishes report and classroom observations</a:t>
            </a:r>
          </a:p>
          <a:p>
            <a:r>
              <a:rPr lang="en-US" sz="2800" b="1" dirty="0" smtClean="0">
                <a:solidFill>
                  <a:srgbClr val="C00000"/>
                </a:solidFill>
              </a:rPr>
              <a:t>*</a:t>
            </a:r>
            <a:r>
              <a:rPr lang="en-US" sz="2800" b="1" dirty="0" smtClean="0"/>
              <a:t>Meet with Leadership Team to share</a:t>
            </a:r>
          </a:p>
          <a:p>
            <a:r>
              <a:rPr lang="en-US" sz="2800" b="1" dirty="0" smtClean="0"/>
              <a:t>      the findings in the draft report</a:t>
            </a:r>
            <a:endParaRPr lang="en-US" sz="2800" b="1" dirty="0"/>
          </a:p>
          <a:p>
            <a:r>
              <a:rPr lang="en-US" sz="2800" b="1" dirty="0" smtClean="0">
                <a:solidFill>
                  <a:srgbClr val="C00000"/>
                </a:solidFill>
              </a:rPr>
              <a:t>*</a:t>
            </a:r>
            <a:r>
              <a:rPr lang="en-US" sz="2800" b="1" dirty="0" smtClean="0"/>
              <a:t>Finalize any changes to report </a:t>
            </a:r>
          </a:p>
          <a:p>
            <a:r>
              <a:rPr lang="en-US" sz="2800" b="1" dirty="0" smtClean="0">
                <a:solidFill>
                  <a:srgbClr val="C00000"/>
                </a:solidFill>
              </a:rPr>
              <a:t>*</a:t>
            </a:r>
            <a:r>
              <a:rPr lang="en-US" sz="2800" b="1" dirty="0" smtClean="0"/>
              <a:t>Present </a:t>
            </a:r>
            <a:r>
              <a:rPr lang="en-US" sz="2800" b="1" dirty="0"/>
              <a:t>findings to the whole school</a:t>
            </a:r>
          </a:p>
        </p:txBody>
      </p:sp>
      <p:sp>
        <p:nvSpPr>
          <p:cNvPr id="3" name="Date Placeholder 2"/>
          <p:cNvSpPr>
            <a:spLocks noGrp="1"/>
          </p:cNvSpPr>
          <p:nvPr>
            <p:ph type="dt" sz="half" idx="10"/>
          </p:nvPr>
        </p:nvSpPr>
        <p:spPr/>
        <p:txBody>
          <a:bodyPr/>
          <a:lstStyle/>
          <a:p>
            <a:r>
              <a:rPr lang="en-US" dirty="0"/>
              <a:t>© 2020-21</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5746589"/>
            <a:ext cx="2514600" cy="107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472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25000"/>
                <a:lumOff val="75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237067" y="1905000"/>
            <a:ext cx="4114800" cy="4191000"/>
          </a:xfrm>
          <a:solidFill>
            <a:schemeClr val="bg1"/>
          </a:solidFill>
        </p:spPr>
        <p:txBody>
          <a:bodyPr>
            <a:normAutofit lnSpcReduction="10000"/>
          </a:bodyPr>
          <a:lstStyle/>
          <a:p>
            <a:pPr marL="457200" lvl="1" indent="-457200">
              <a:spcBef>
                <a:spcPts val="500"/>
              </a:spcBef>
              <a:spcAft>
                <a:spcPts val="500"/>
              </a:spcAft>
            </a:pPr>
            <a:r>
              <a:rPr lang="en-US" b="1" dirty="0"/>
              <a:t>Action plan</a:t>
            </a:r>
          </a:p>
          <a:p>
            <a:pPr marL="457200" lvl="1" indent="-457200">
              <a:spcBef>
                <a:spcPts val="500"/>
              </a:spcBef>
              <a:spcAft>
                <a:spcPts val="500"/>
              </a:spcAft>
            </a:pPr>
            <a:r>
              <a:rPr lang="en-US" b="1" dirty="0"/>
              <a:t>All students</a:t>
            </a:r>
          </a:p>
          <a:p>
            <a:pPr marL="457200" lvl="1" indent="-457200">
              <a:spcBef>
                <a:spcPts val="500"/>
              </a:spcBef>
              <a:spcAft>
                <a:spcPts val="500"/>
              </a:spcAft>
            </a:pPr>
            <a:r>
              <a:rPr lang="en-US" b="1" dirty="0"/>
              <a:t>Major </a:t>
            </a:r>
            <a:r>
              <a:rPr lang="en-US" b="1" dirty="0" smtClean="0"/>
              <a:t>student learner </a:t>
            </a:r>
            <a:r>
              <a:rPr lang="en-US" b="1" dirty="0"/>
              <a:t>needs</a:t>
            </a:r>
          </a:p>
          <a:p>
            <a:pPr marL="457200" lvl="1" indent="-457200">
              <a:spcBef>
                <a:spcPts val="500"/>
              </a:spcBef>
              <a:spcAft>
                <a:spcPts val="500"/>
              </a:spcAft>
            </a:pPr>
            <a:r>
              <a:rPr lang="en-US" b="1" dirty="0"/>
              <a:t>Criteria</a:t>
            </a:r>
          </a:p>
          <a:p>
            <a:pPr marL="457200" lvl="1" indent="-457200">
              <a:spcBef>
                <a:spcPts val="500"/>
              </a:spcBef>
              <a:spcAft>
                <a:spcPts val="500"/>
              </a:spcAft>
            </a:pPr>
            <a:r>
              <a:rPr lang="en-US" b="1" dirty="0"/>
              <a:t>Schoolwide learner/ learning outcomes</a:t>
            </a:r>
          </a:p>
          <a:p>
            <a:pPr marL="457200" lvl="1" indent="-457200">
              <a:spcBef>
                <a:spcPts val="500"/>
              </a:spcBef>
              <a:spcAft>
                <a:spcPts val="500"/>
              </a:spcAft>
            </a:pPr>
            <a:r>
              <a:rPr lang="en-US" b="1" dirty="0"/>
              <a:t>Academic standards</a:t>
            </a:r>
          </a:p>
          <a:p>
            <a:pPr marL="457200" lvl="1" indent="-457200">
              <a:spcBef>
                <a:spcPts val="500"/>
              </a:spcBef>
              <a:spcAft>
                <a:spcPts val="500"/>
              </a:spcAft>
            </a:pPr>
            <a:r>
              <a:rPr lang="en-US" b="1" dirty="0"/>
              <a:t>Evidence analyzed</a:t>
            </a:r>
          </a:p>
        </p:txBody>
      </p:sp>
      <p:sp>
        <p:nvSpPr>
          <p:cNvPr id="4" name="Slide Number Placeholder 3"/>
          <p:cNvSpPr>
            <a:spLocks noGrp="1"/>
          </p:cNvSpPr>
          <p:nvPr>
            <p:ph type="sldNum" sz="quarter" idx="12"/>
          </p:nvPr>
        </p:nvSpPr>
        <p:spPr/>
        <p:txBody>
          <a:bodyPr/>
          <a:lstStyle/>
          <a:p>
            <a:fld id="{FCC7E537-F31E-4D87-AFF4-DF1118FD168A}" type="slidenum">
              <a:rPr lang="en-US" smtClean="0"/>
              <a:pPr/>
              <a:t>38</a:t>
            </a:fld>
            <a:endParaRPr lang="en-US" dirty="0"/>
          </a:p>
        </p:txBody>
      </p:sp>
      <p:sp>
        <p:nvSpPr>
          <p:cNvPr id="110595" name="Title 1"/>
          <p:cNvSpPr>
            <a:spLocks noGrp="1"/>
          </p:cNvSpPr>
          <p:nvPr>
            <p:ph type="title"/>
          </p:nvPr>
        </p:nvSpPr>
        <p:spPr>
          <a:xfrm>
            <a:off x="304800" y="762000"/>
            <a:ext cx="4160982" cy="914400"/>
          </a:xfrm>
        </p:spPr>
        <p:txBody>
          <a:bodyPr anchor="b"/>
          <a:lstStyle/>
          <a:p>
            <a:r>
              <a:rPr lang="en-US" dirty="0"/>
              <a:t>The VC will ask Powerful Questions </a:t>
            </a:r>
            <a:r>
              <a:rPr lang="en-US" sz="2800" dirty="0">
                <a:latin typeface="+mn-lt"/>
                <a:ea typeface="+mn-ea"/>
                <a:cs typeface="+mn-cs"/>
              </a:rPr>
              <a:t>about…</a:t>
            </a:r>
          </a:p>
        </p:txBody>
      </p:sp>
      <p:grpSp>
        <p:nvGrpSpPr>
          <p:cNvPr id="17" name="Group 16">
            <a:extLst>
              <a:ext uri="{FF2B5EF4-FFF2-40B4-BE49-F238E27FC236}">
                <a16:creationId xmlns="" xmlns:a16="http://schemas.microsoft.com/office/drawing/2014/main" id="{285C6313-AD06-4095-B190-54F629E1E736}"/>
              </a:ext>
            </a:extLst>
          </p:cNvPr>
          <p:cNvGrpSpPr/>
          <p:nvPr/>
        </p:nvGrpSpPr>
        <p:grpSpPr>
          <a:xfrm>
            <a:off x="4850243" y="9524"/>
            <a:ext cx="4522357" cy="6858000"/>
            <a:chOff x="4532743" y="0"/>
            <a:chExt cx="4611257" cy="6858000"/>
          </a:xfrm>
        </p:grpSpPr>
        <p:pic>
          <p:nvPicPr>
            <p:cNvPr id="18" name="Picture 11" descr="C:\Users\Louise_2\AppData\Local\Microsoft\Windows\Temporary Internet Files\Content.IE5\XEH2UGQP\MP900285128[1].jpg">
              <a:extLst>
                <a:ext uri="{FF2B5EF4-FFF2-40B4-BE49-F238E27FC236}">
                  <a16:creationId xmlns="" xmlns:a16="http://schemas.microsoft.com/office/drawing/2014/main" id="{190288E0-EC71-4636-BA0E-9FE7415BEC2A}"/>
                </a:ext>
              </a:extLst>
            </p:cNvPr>
            <p:cNvPicPr>
              <a:picLocks noChangeAspect="1" noChangeArrowheads="1"/>
            </p:cNvPicPr>
            <p:nvPr/>
          </p:nvPicPr>
          <p:blipFill>
            <a:blip r:embed="rId3" cstate="print"/>
            <a:srcRect/>
            <a:stretch>
              <a:fillRect/>
            </a:stretch>
          </p:blipFill>
          <p:spPr bwMode="auto">
            <a:xfrm>
              <a:off x="4800600" y="0"/>
              <a:ext cx="4343400" cy="6858000"/>
            </a:xfrm>
            <a:prstGeom prst="rect">
              <a:avLst/>
            </a:prstGeom>
            <a:noFill/>
            <a:ln w="9525">
              <a:noFill/>
              <a:miter lim="800000"/>
              <a:headEnd/>
              <a:tailEnd/>
            </a:ln>
          </p:spPr>
        </p:pic>
        <p:sp>
          <p:nvSpPr>
            <p:cNvPr id="19" name="Rectangle 18">
              <a:extLst>
                <a:ext uri="{FF2B5EF4-FFF2-40B4-BE49-F238E27FC236}">
                  <a16:creationId xmlns="" xmlns:a16="http://schemas.microsoft.com/office/drawing/2014/main" id="{CCBB45B6-0135-4B1B-9D64-64B8BB9F2BF4}"/>
                </a:ext>
              </a:extLst>
            </p:cNvPr>
            <p:cNvSpPr/>
            <p:nvPr/>
          </p:nvSpPr>
          <p:spPr>
            <a:xfrm>
              <a:off x="4532743" y="9524"/>
              <a:ext cx="91440" cy="6848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dirty="0"/>
            </a:p>
          </p:txBody>
        </p:sp>
      </p:grpSp>
      <p:sp>
        <p:nvSpPr>
          <p:cNvPr id="8" name="Date Placeholder 3">
            <a:extLst>
              <a:ext uri="{FF2B5EF4-FFF2-40B4-BE49-F238E27FC236}">
                <a16:creationId xmlns="" xmlns:a16="http://schemas.microsoft.com/office/drawing/2014/main" id="{862E8F6B-E925-4551-8569-7207BCFDA604}"/>
              </a:ext>
            </a:extLst>
          </p:cNvPr>
          <p:cNvSpPr txBox="1">
            <a:spLocks/>
          </p:cNvSpPr>
          <p:nvPr/>
        </p:nvSpPr>
        <p:spPr>
          <a:xfrm>
            <a:off x="198929" y="6553200"/>
            <a:ext cx="1143000" cy="2286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200"/>
              </a:spcBef>
              <a:spcAft>
                <a:spcPts val="0"/>
              </a:spcAft>
              <a:buSzPct val="80000"/>
              <a:buFont typeface="Arial" pitchFamily="34" charset="0"/>
              <a:buChar char="•"/>
              <a:defRPr sz="800" kern="1200">
                <a:solidFill>
                  <a:schemeClr val="bg1">
                    <a:lumMod val="75000"/>
                  </a:schemeClr>
                </a:solidFill>
                <a:latin typeface="+mn-lt"/>
                <a:ea typeface="+mn-ea"/>
                <a:cs typeface="+mn-cs"/>
              </a:defRPr>
            </a:lvl1pPr>
            <a:lvl2pPr marL="548640" indent="-228600" algn="l" defTabSz="914400" rtl="0" eaLnBrk="1" latinLnBrk="0" hangingPunct="1">
              <a:lnSpc>
                <a:spcPct val="90000"/>
              </a:lnSpc>
              <a:spcBef>
                <a:spcPts val="1000"/>
              </a:spcBef>
              <a:spcAft>
                <a:spcPts val="0"/>
              </a:spcAft>
              <a:buSzPct val="80000"/>
              <a:buFont typeface="Arial" pitchFamily="34" charset="0"/>
              <a:buChar char="•"/>
              <a:defRPr sz="2000" kern="1200">
                <a:solidFill>
                  <a:schemeClr val="tx1"/>
                </a:solidFill>
                <a:latin typeface="+mn-lt"/>
                <a:ea typeface="+mn-ea"/>
                <a:cs typeface="+mn-cs"/>
              </a:defRPr>
            </a:lvl2pPr>
            <a:lvl3pPr marL="777240" indent="-182880" algn="l" defTabSz="914400" rtl="0" eaLnBrk="1" latinLnBrk="0" hangingPunct="1">
              <a:lnSpc>
                <a:spcPct val="90000"/>
              </a:lnSpc>
              <a:spcBef>
                <a:spcPts val="1000"/>
              </a:spcBef>
              <a:spcAft>
                <a:spcPts val="0"/>
              </a:spcAft>
              <a:buSzPct val="80000"/>
              <a:buFont typeface="Arial" pitchFamily="34" charset="0"/>
              <a:buChar char="•"/>
              <a:defRPr sz="18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dirty="0"/>
              <a:t>ACS WASC ©2018-19</a:t>
            </a:r>
          </a:p>
        </p:txBody>
      </p:sp>
      <p:sp>
        <p:nvSpPr>
          <p:cNvPr id="3" name="Date Placeholder 2"/>
          <p:cNvSpPr>
            <a:spLocks noGrp="1"/>
          </p:cNvSpPr>
          <p:nvPr>
            <p:ph type="dt" sz="half" idx="10"/>
          </p:nvPr>
        </p:nvSpPr>
        <p:spPr/>
        <p:txBody>
          <a:bodyPr/>
          <a:lstStyle/>
          <a:p>
            <a:r>
              <a:rPr lang="en-US" dirty="0"/>
              <a:t>© 2020-21</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021" y="5804184"/>
            <a:ext cx="2550332" cy="93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31154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25000"/>
                <a:lumOff val="75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2645" name="Rectangle 11"/>
          <p:cNvSpPr>
            <a:spLocks noChangeArrowheads="1"/>
          </p:cNvSpPr>
          <p:nvPr/>
        </p:nvSpPr>
        <p:spPr bwMode="auto">
          <a:xfrm>
            <a:off x="381000" y="960474"/>
            <a:ext cx="4332810" cy="5447645"/>
          </a:xfrm>
          <a:prstGeom prst="rect">
            <a:avLst/>
          </a:prstGeom>
          <a:solidFill>
            <a:schemeClr val="bg1"/>
          </a:solidFill>
          <a:ln w="9525">
            <a:noFill/>
            <a:miter lim="800000"/>
            <a:headEnd/>
            <a:tailEnd/>
          </a:ln>
        </p:spPr>
        <p:txBody>
          <a:bodyPr wrap="square">
            <a:spAutoFit/>
          </a:bodyPr>
          <a:lstStyle/>
          <a:p>
            <a:pPr lvl="1" indent="-457200">
              <a:spcBef>
                <a:spcPts val="400"/>
              </a:spcBef>
              <a:spcAft>
                <a:spcPts val="400"/>
              </a:spcAft>
              <a:buFont typeface="Arial" panose="020B0604020202020204" pitchFamily="34" charset="0"/>
              <a:buChar char="•"/>
            </a:pPr>
            <a:r>
              <a:rPr lang="en-US" sz="2800" b="1" dirty="0"/>
              <a:t>Understanding and use of data</a:t>
            </a:r>
          </a:p>
          <a:p>
            <a:pPr lvl="1" indent="-457200">
              <a:spcBef>
                <a:spcPts val="400"/>
              </a:spcBef>
              <a:spcAft>
                <a:spcPts val="400"/>
              </a:spcAft>
              <a:buFont typeface="Arial" panose="020B0604020202020204" pitchFamily="34" charset="0"/>
              <a:buChar char="•"/>
            </a:pPr>
            <a:r>
              <a:rPr lang="en-US" sz="2800" b="1" dirty="0"/>
              <a:t>Modifying learning and teaching</a:t>
            </a:r>
          </a:p>
          <a:p>
            <a:pPr lvl="1" indent="-457200">
              <a:spcBef>
                <a:spcPts val="400"/>
              </a:spcBef>
              <a:spcAft>
                <a:spcPts val="400"/>
              </a:spcAft>
              <a:buFont typeface="Arial" panose="020B0604020202020204" pitchFamily="34" charset="0"/>
              <a:buChar char="•"/>
            </a:pPr>
            <a:r>
              <a:rPr lang="en-US" sz="2800" b="1" dirty="0"/>
              <a:t>Feedback to students</a:t>
            </a:r>
          </a:p>
          <a:p>
            <a:pPr lvl="1" indent="-457200">
              <a:spcBef>
                <a:spcPts val="400"/>
              </a:spcBef>
              <a:spcAft>
                <a:spcPts val="400"/>
              </a:spcAft>
              <a:buFont typeface="Arial" panose="020B0604020202020204" pitchFamily="34" charset="0"/>
              <a:buChar char="•"/>
            </a:pPr>
            <a:r>
              <a:rPr lang="en-US" sz="2800" b="1" dirty="0"/>
              <a:t>Coaching colleagues in new strategies</a:t>
            </a:r>
          </a:p>
          <a:p>
            <a:pPr lvl="1" indent="-457200">
              <a:spcBef>
                <a:spcPts val="400"/>
              </a:spcBef>
              <a:spcAft>
                <a:spcPts val="400"/>
              </a:spcAft>
              <a:buFont typeface="Arial" panose="020B0604020202020204" pitchFamily="34" charset="0"/>
              <a:buChar char="•"/>
            </a:pPr>
            <a:r>
              <a:rPr lang="en-US" sz="2800" b="1" dirty="0"/>
              <a:t>Intended impact on student learning</a:t>
            </a:r>
          </a:p>
          <a:p>
            <a:pPr lvl="1" indent="-457200">
              <a:spcBef>
                <a:spcPts val="400"/>
              </a:spcBef>
              <a:spcAft>
                <a:spcPts val="400"/>
              </a:spcAft>
              <a:buFont typeface="Arial" panose="020B0604020202020204" pitchFamily="34" charset="0"/>
              <a:buChar char="•"/>
            </a:pPr>
            <a:r>
              <a:rPr lang="en-US" sz="2800" b="1" dirty="0"/>
              <a:t>Follow-up process</a:t>
            </a:r>
          </a:p>
          <a:p>
            <a:pPr>
              <a:spcBef>
                <a:spcPts val="400"/>
              </a:spcBef>
              <a:spcAft>
                <a:spcPts val="400"/>
              </a:spcAft>
            </a:pPr>
            <a:endParaRPr lang="en-US" sz="2800" dirty="0">
              <a:solidFill>
                <a:schemeClr val="accent2"/>
              </a:solidFill>
            </a:endParaRPr>
          </a:p>
        </p:txBody>
      </p:sp>
      <p:sp>
        <p:nvSpPr>
          <p:cNvPr id="3" name="Slide Number Placeholder 2"/>
          <p:cNvSpPr>
            <a:spLocks noGrp="1"/>
          </p:cNvSpPr>
          <p:nvPr>
            <p:ph type="sldNum" sz="quarter" idx="12"/>
          </p:nvPr>
        </p:nvSpPr>
        <p:spPr/>
        <p:txBody>
          <a:bodyPr/>
          <a:lstStyle/>
          <a:p>
            <a:fld id="{FCC7E537-F31E-4D87-AFF4-DF1118FD168A}" type="slidenum">
              <a:rPr lang="en-US" smtClean="0"/>
              <a:pPr/>
              <a:t>39</a:t>
            </a:fld>
            <a:endParaRPr lang="en-US" dirty="0"/>
          </a:p>
        </p:txBody>
      </p:sp>
      <p:grpSp>
        <p:nvGrpSpPr>
          <p:cNvPr id="9" name="Group 8"/>
          <p:cNvGrpSpPr/>
          <p:nvPr/>
        </p:nvGrpSpPr>
        <p:grpSpPr>
          <a:xfrm>
            <a:off x="4713810" y="0"/>
            <a:ext cx="4430190" cy="6858000"/>
            <a:chOff x="4532743" y="0"/>
            <a:chExt cx="4611257" cy="6858000"/>
          </a:xfrm>
        </p:grpSpPr>
        <p:pic>
          <p:nvPicPr>
            <p:cNvPr id="10" name="Picture 11" descr="C:\Users\Louise_2\AppData\Local\Microsoft\Windows\Temporary Internet Files\Content.IE5\XEH2UGQP\MP900285128[1].jpg"/>
            <p:cNvPicPr>
              <a:picLocks noChangeAspect="1" noChangeArrowheads="1"/>
            </p:cNvPicPr>
            <p:nvPr/>
          </p:nvPicPr>
          <p:blipFill>
            <a:blip r:embed="rId3" cstate="print"/>
            <a:srcRect/>
            <a:stretch>
              <a:fillRect/>
            </a:stretch>
          </p:blipFill>
          <p:spPr bwMode="auto">
            <a:xfrm>
              <a:off x="4582973" y="0"/>
              <a:ext cx="4561027" cy="6858000"/>
            </a:xfrm>
            <a:prstGeom prst="rect">
              <a:avLst/>
            </a:prstGeom>
            <a:noFill/>
            <a:ln w="9525">
              <a:noFill/>
              <a:miter lim="800000"/>
              <a:headEnd/>
              <a:tailEnd/>
            </a:ln>
          </p:spPr>
        </p:pic>
        <p:sp>
          <p:nvSpPr>
            <p:cNvPr id="12" name="Rectangle 11"/>
            <p:cNvSpPr/>
            <p:nvPr/>
          </p:nvSpPr>
          <p:spPr>
            <a:xfrm>
              <a:off x="4532743" y="9524"/>
              <a:ext cx="91440" cy="6848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dirty="0"/>
            </a:p>
          </p:txBody>
        </p:sp>
      </p:grpSp>
      <p:sp>
        <p:nvSpPr>
          <p:cNvPr id="7" name="Date Placeholder 3">
            <a:extLst>
              <a:ext uri="{FF2B5EF4-FFF2-40B4-BE49-F238E27FC236}">
                <a16:creationId xmlns="" xmlns:a16="http://schemas.microsoft.com/office/drawing/2014/main" id="{64064421-3AA2-4C8A-BEEE-76F45BB58C2E}"/>
              </a:ext>
            </a:extLst>
          </p:cNvPr>
          <p:cNvSpPr txBox="1">
            <a:spLocks/>
          </p:cNvSpPr>
          <p:nvPr/>
        </p:nvSpPr>
        <p:spPr>
          <a:xfrm>
            <a:off x="198929" y="6553200"/>
            <a:ext cx="1143000" cy="2286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200"/>
              </a:spcBef>
              <a:spcAft>
                <a:spcPts val="0"/>
              </a:spcAft>
              <a:buSzPct val="80000"/>
              <a:buFont typeface="Arial" pitchFamily="34" charset="0"/>
              <a:buChar char="•"/>
              <a:defRPr sz="800" kern="1200">
                <a:solidFill>
                  <a:schemeClr val="bg1">
                    <a:lumMod val="75000"/>
                  </a:schemeClr>
                </a:solidFill>
                <a:latin typeface="+mn-lt"/>
                <a:ea typeface="+mn-ea"/>
                <a:cs typeface="+mn-cs"/>
              </a:defRPr>
            </a:lvl1pPr>
            <a:lvl2pPr marL="548640" indent="-228600" algn="l" defTabSz="914400" rtl="0" eaLnBrk="1" latinLnBrk="0" hangingPunct="1">
              <a:lnSpc>
                <a:spcPct val="90000"/>
              </a:lnSpc>
              <a:spcBef>
                <a:spcPts val="1000"/>
              </a:spcBef>
              <a:spcAft>
                <a:spcPts val="0"/>
              </a:spcAft>
              <a:buSzPct val="80000"/>
              <a:buFont typeface="Arial" pitchFamily="34" charset="0"/>
              <a:buChar char="•"/>
              <a:defRPr sz="2000" kern="1200">
                <a:solidFill>
                  <a:schemeClr val="tx1"/>
                </a:solidFill>
                <a:latin typeface="+mn-lt"/>
                <a:ea typeface="+mn-ea"/>
                <a:cs typeface="+mn-cs"/>
              </a:defRPr>
            </a:lvl2pPr>
            <a:lvl3pPr marL="777240" indent="-182880" algn="l" defTabSz="914400" rtl="0" eaLnBrk="1" latinLnBrk="0" hangingPunct="1">
              <a:lnSpc>
                <a:spcPct val="90000"/>
              </a:lnSpc>
              <a:spcBef>
                <a:spcPts val="1000"/>
              </a:spcBef>
              <a:spcAft>
                <a:spcPts val="0"/>
              </a:spcAft>
              <a:buSzPct val="80000"/>
              <a:buFont typeface="Arial" pitchFamily="34" charset="0"/>
              <a:buChar char="•"/>
              <a:defRPr sz="18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dirty="0"/>
              <a:t>ACS WASC ©2018-19</a:t>
            </a:r>
          </a:p>
        </p:txBody>
      </p:sp>
      <p:sp>
        <p:nvSpPr>
          <p:cNvPr id="2" name="Date Placeholder 1"/>
          <p:cNvSpPr>
            <a:spLocks noGrp="1"/>
          </p:cNvSpPr>
          <p:nvPr>
            <p:ph type="dt" sz="half" idx="10"/>
          </p:nvPr>
        </p:nvSpPr>
        <p:spPr/>
        <p:txBody>
          <a:bodyPr/>
          <a:lstStyle/>
          <a:p>
            <a:r>
              <a:rPr lang="en-US" dirty="0"/>
              <a:t>© 2020-21</a:t>
            </a: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3668" y="5804184"/>
            <a:ext cx="2550332" cy="93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57330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96480B-717F-4AFE-8000-15A380A37410}"/>
              </a:ext>
            </a:extLst>
          </p:cNvPr>
          <p:cNvSpPr>
            <a:spLocks noGrp="1"/>
          </p:cNvSpPr>
          <p:nvPr>
            <p:ph type="title"/>
          </p:nvPr>
        </p:nvSpPr>
        <p:spPr>
          <a:xfrm>
            <a:off x="228600" y="838200"/>
            <a:ext cx="8686800" cy="1066800"/>
          </a:xfrm>
        </p:spPr>
        <p:txBody>
          <a:bodyPr/>
          <a:lstStyle/>
          <a:p>
            <a:pPr algn="ctr"/>
            <a:r>
              <a:rPr lang="en-US" sz="4800" dirty="0"/>
              <a:t/>
            </a:r>
            <a:br>
              <a:rPr lang="en-US" sz="4800" dirty="0"/>
            </a:br>
            <a:r>
              <a:rPr lang="en-US" sz="4800" dirty="0"/>
              <a:t/>
            </a:r>
            <a:br>
              <a:rPr lang="en-US" sz="4800" dirty="0"/>
            </a:br>
            <a:r>
              <a:rPr lang="en-US" sz="4800" dirty="0"/>
              <a:t/>
            </a:r>
            <a:br>
              <a:rPr lang="en-US" sz="4800" dirty="0"/>
            </a:br>
            <a:r>
              <a:rPr lang="en-US" sz="3200" dirty="0"/>
              <a:t>How well are all students learning and achieving?</a:t>
            </a:r>
          </a:p>
        </p:txBody>
      </p:sp>
      <p:sp>
        <p:nvSpPr>
          <p:cNvPr id="3" name="Date Placeholder 2">
            <a:extLst>
              <a:ext uri="{FF2B5EF4-FFF2-40B4-BE49-F238E27FC236}">
                <a16:creationId xmlns="" xmlns:a16="http://schemas.microsoft.com/office/drawing/2014/main" id="{4784B5A5-11A9-425C-BB15-8B4949A6CBA8}"/>
              </a:ext>
            </a:extLst>
          </p:cNvPr>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a:extLst>
              <a:ext uri="{FF2B5EF4-FFF2-40B4-BE49-F238E27FC236}">
                <a16:creationId xmlns="" xmlns:a16="http://schemas.microsoft.com/office/drawing/2014/main" id="{4ED578BC-4359-4D75-82EA-C13BAFDC4179}"/>
              </a:ext>
            </a:extLst>
          </p:cNvPr>
          <p:cNvSpPr>
            <a:spLocks noGrp="1"/>
          </p:cNvSpPr>
          <p:nvPr>
            <p:ph type="sldNum" sz="quarter" idx="12"/>
          </p:nvPr>
        </p:nvSpPr>
        <p:spPr/>
        <p:txBody>
          <a:bodyPr/>
          <a:lstStyle/>
          <a:p>
            <a:fld id="{FCC7E537-F31E-4D87-AFF4-DF1118FD168A}" type="slidenum">
              <a:rPr lang="en-US" smtClean="0">
                <a:solidFill>
                  <a:srgbClr val="FFFFFF">
                    <a:lumMod val="75000"/>
                  </a:srgbClr>
                </a:solidFill>
              </a:rPr>
              <a:pPr/>
              <a:t>4</a:t>
            </a:fld>
            <a:endParaRPr lang="en-US" dirty="0">
              <a:solidFill>
                <a:srgbClr val="FFFFFF">
                  <a:lumMod val="75000"/>
                </a:srgbClr>
              </a:solidFill>
            </a:endParaRPr>
          </a:p>
        </p:txBody>
      </p:sp>
      <p:pic>
        <p:nvPicPr>
          <p:cNvPr id="6" name="Picture 5" descr="A group of people posing for a photo&#10;&#10;Description automatically generated">
            <a:extLst>
              <a:ext uri="{FF2B5EF4-FFF2-40B4-BE49-F238E27FC236}">
                <a16:creationId xmlns="" xmlns:a16="http://schemas.microsoft.com/office/drawing/2014/main" id="{6278282D-0685-42A8-9725-27F719BCBB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 y="1981200"/>
            <a:ext cx="9144000" cy="4876800"/>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04800"/>
            <a:ext cx="2514600" cy="919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72" y="228600"/>
            <a:ext cx="2514600" cy="995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2146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25000"/>
                <a:lumOff val="75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990600" y="269935"/>
            <a:ext cx="7924800" cy="854015"/>
          </a:xfrm>
        </p:spPr>
        <p:txBody>
          <a:bodyPr/>
          <a:lstStyle/>
          <a:p>
            <a:r>
              <a:rPr lang="en-US" dirty="0"/>
              <a:t>                   Sample Discussion Starters…</a:t>
            </a:r>
          </a:p>
        </p:txBody>
      </p:sp>
      <p:sp>
        <p:nvSpPr>
          <p:cNvPr id="7" name="Content Placeholder 6"/>
          <p:cNvSpPr>
            <a:spLocks noGrp="1"/>
          </p:cNvSpPr>
          <p:nvPr>
            <p:ph idx="1"/>
          </p:nvPr>
        </p:nvSpPr>
        <p:spPr>
          <a:xfrm>
            <a:off x="228600" y="1366999"/>
            <a:ext cx="8686800" cy="5186201"/>
          </a:xfrm>
        </p:spPr>
        <p:txBody>
          <a:bodyPr>
            <a:normAutofit/>
          </a:bodyPr>
          <a:lstStyle/>
          <a:p>
            <a:pPr>
              <a:spcBef>
                <a:spcPts val="400"/>
              </a:spcBef>
              <a:spcAft>
                <a:spcPts val="400"/>
              </a:spcAft>
              <a:buClr>
                <a:srgbClr val="CC0000"/>
              </a:buClr>
            </a:pPr>
            <a:r>
              <a:rPr lang="en-US" sz="2800" b="1" dirty="0">
                <a:latin typeface="Calibri" pitchFamily="34" charset="0"/>
              </a:rPr>
              <a:t>Help us understand…</a:t>
            </a:r>
          </a:p>
          <a:p>
            <a:pPr>
              <a:spcBef>
                <a:spcPts val="400"/>
              </a:spcBef>
              <a:spcAft>
                <a:spcPts val="400"/>
              </a:spcAft>
              <a:buClr>
                <a:srgbClr val="CC0000"/>
              </a:buClr>
            </a:pPr>
            <a:r>
              <a:rPr lang="en-US" sz="2800" b="1" dirty="0">
                <a:latin typeface="Calibri" pitchFamily="34" charset="0"/>
              </a:rPr>
              <a:t>Please clarify…?</a:t>
            </a:r>
          </a:p>
          <a:p>
            <a:pPr>
              <a:spcBef>
                <a:spcPts val="400"/>
              </a:spcBef>
              <a:spcAft>
                <a:spcPts val="400"/>
              </a:spcAft>
              <a:buClr>
                <a:srgbClr val="CC0000"/>
              </a:buClr>
            </a:pPr>
            <a:r>
              <a:rPr lang="en-US" sz="2800" b="1" dirty="0">
                <a:latin typeface="Calibri" pitchFamily="34" charset="0"/>
              </a:rPr>
              <a:t>We recognize that…</a:t>
            </a:r>
          </a:p>
          <a:p>
            <a:pPr>
              <a:spcBef>
                <a:spcPts val="400"/>
              </a:spcBef>
              <a:spcAft>
                <a:spcPts val="400"/>
              </a:spcAft>
              <a:buClr>
                <a:srgbClr val="CC0000"/>
              </a:buClr>
            </a:pPr>
            <a:r>
              <a:rPr lang="en-US" sz="2800" b="1" dirty="0">
                <a:latin typeface="Calibri" pitchFamily="34" charset="0"/>
              </a:rPr>
              <a:t>We understand from the self-study that...however,…</a:t>
            </a:r>
          </a:p>
          <a:p>
            <a:pPr>
              <a:spcBef>
                <a:spcPts val="400"/>
              </a:spcBef>
              <a:spcAft>
                <a:spcPts val="400"/>
              </a:spcAft>
              <a:buClr>
                <a:srgbClr val="CC0000"/>
              </a:buClr>
            </a:pPr>
            <a:r>
              <a:rPr lang="en-US" sz="2800" b="1" dirty="0">
                <a:latin typeface="Calibri" pitchFamily="34" charset="0"/>
              </a:rPr>
              <a:t>What led to this conclusion? </a:t>
            </a:r>
          </a:p>
          <a:p>
            <a:pPr>
              <a:spcBef>
                <a:spcPts val="400"/>
              </a:spcBef>
              <a:spcAft>
                <a:spcPts val="400"/>
              </a:spcAft>
              <a:buClr>
                <a:srgbClr val="CC0000"/>
              </a:buClr>
            </a:pPr>
            <a:r>
              <a:rPr lang="en-US" sz="2800" b="1" dirty="0">
                <a:latin typeface="Calibri" pitchFamily="34" charset="0"/>
              </a:rPr>
              <a:t>Is this characteristic of ...?</a:t>
            </a:r>
          </a:p>
          <a:p>
            <a:pPr>
              <a:spcBef>
                <a:spcPts val="400"/>
              </a:spcBef>
              <a:spcAft>
                <a:spcPts val="400"/>
              </a:spcAft>
              <a:buClr>
                <a:srgbClr val="CC0000"/>
              </a:buClr>
            </a:pPr>
            <a:r>
              <a:rPr lang="en-US" sz="2800" b="1" dirty="0">
                <a:latin typeface="Calibri" pitchFamily="34" charset="0"/>
              </a:rPr>
              <a:t>Which factors contributed to these results?</a:t>
            </a:r>
          </a:p>
          <a:p>
            <a:pPr>
              <a:spcBef>
                <a:spcPts val="400"/>
              </a:spcBef>
              <a:spcAft>
                <a:spcPts val="200"/>
              </a:spcAft>
              <a:buClr>
                <a:srgbClr val="CC0000"/>
              </a:buClr>
            </a:pPr>
            <a:r>
              <a:rPr lang="en-US" sz="2800" b="1" dirty="0">
                <a:latin typeface="Calibri" pitchFamily="34" charset="0"/>
              </a:rPr>
              <a:t>What elements of the student/community profile are related to...?</a:t>
            </a:r>
          </a:p>
          <a:p>
            <a:pPr marL="0" indent="0" algn="r">
              <a:spcBef>
                <a:spcPts val="600"/>
              </a:spcBef>
              <a:spcAft>
                <a:spcPts val="600"/>
              </a:spcAft>
              <a:buClr>
                <a:srgbClr val="CC0000"/>
              </a:buClr>
              <a:buNone/>
            </a:pPr>
            <a:r>
              <a:rPr lang="en-US" sz="1600" dirty="0">
                <a:latin typeface="Calibri" pitchFamily="34" charset="0"/>
                <a:hlinkClick r:id="rId3"/>
              </a:rPr>
              <a:t>Reference Card 2</a:t>
            </a:r>
            <a:endParaRPr lang="en-US" sz="1600" dirty="0">
              <a:latin typeface="Calibri" pitchFamily="34" charset="0"/>
            </a:endParaRPr>
          </a:p>
        </p:txBody>
      </p:sp>
      <p:sp>
        <p:nvSpPr>
          <p:cNvPr id="5" name="Slide Number Placeholder 4"/>
          <p:cNvSpPr>
            <a:spLocks noGrp="1"/>
          </p:cNvSpPr>
          <p:nvPr>
            <p:ph type="sldNum" sz="quarter" idx="12"/>
          </p:nvPr>
        </p:nvSpPr>
        <p:spPr/>
        <p:txBody>
          <a:bodyPr/>
          <a:lstStyle/>
          <a:p>
            <a:fld id="{FCC7E537-F31E-4D87-AFF4-DF1118FD168A}" type="slidenum">
              <a:rPr lang="en-US" smtClean="0"/>
              <a:pPr/>
              <a:t>40</a:t>
            </a:fld>
            <a:endParaRPr lang="en-US" dirty="0"/>
          </a:p>
        </p:txBody>
      </p:sp>
      <p:sp>
        <p:nvSpPr>
          <p:cNvPr id="2" name="TextBox 1">
            <a:extLst>
              <a:ext uri="{FF2B5EF4-FFF2-40B4-BE49-F238E27FC236}">
                <a16:creationId xmlns="" xmlns:a16="http://schemas.microsoft.com/office/drawing/2014/main" id="{A217CD6A-BB1E-423E-867E-471308A0774B}"/>
              </a:ext>
            </a:extLst>
          </p:cNvPr>
          <p:cNvSpPr txBox="1"/>
          <p:nvPr/>
        </p:nvSpPr>
        <p:spPr>
          <a:xfrm>
            <a:off x="228600" y="5943600"/>
            <a:ext cx="8686800" cy="523220"/>
          </a:xfrm>
          <a:prstGeom prst="rect">
            <a:avLst/>
          </a:prstGeom>
          <a:noFill/>
        </p:spPr>
        <p:txBody>
          <a:bodyPr wrap="square" rtlCol="0">
            <a:spAutoFit/>
          </a:bodyPr>
          <a:lstStyle/>
          <a:p>
            <a:r>
              <a:rPr lang="en-US" sz="1400" dirty="0">
                <a:hlinkClick r:id="rId3"/>
              </a:rPr>
              <a:t>www.acswasc.org/vc/visiting-committee-materials/california-public-and-charter/acs-was</a:t>
            </a:r>
            <a:r>
              <a:rPr lang="en-US" sz="1400" dirty="0">
                <a:solidFill>
                  <a:srgbClr val="FF0000"/>
                </a:solidFill>
                <a:hlinkClick r:id="rId3"/>
              </a:rPr>
              <a:t>ccde-f</a:t>
            </a:r>
            <a:r>
              <a:rPr lang="en-US" sz="1400" dirty="0">
                <a:hlinkClick r:id="rId3"/>
              </a:rPr>
              <a:t>ocus-on-learning-2017-edition-self-study-visiting-committee-materials/</a:t>
            </a:r>
            <a:r>
              <a:rPr lang="en-US" sz="1400" dirty="0"/>
              <a:t> </a:t>
            </a:r>
          </a:p>
        </p:txBody>
      </p:sp>
      <p:sp>
        <p:nvSpPr>
          <p:cNvPr id="8" name="Date Placeholder 3">
            <a:extLst>
              <a:ext uri="{FF2B5EF4-FFF2-40B4-BE49-F238E27FC236}">
                <a16:creationId xmlns="" xmlns:a16="http://schemas.microsoft.com/office/drawing/2014/main" id="{C3F58C91-BB07-44ED-A1AF-6D94E41B3DFC}"/>
              </a:ext>
            </a:extLst>
          </p:cNvPr>
          <p:cNvSpPr txBox="1">
            <a:spLocks/>
          </p:cNvSpPr>
          <p:nvPr/>
        </p:nvSpPr>
        <p:spPr>
          <a:xfrm>
            <a:off x="198929" y="6553200"/>
            <a:ext cx="1143000" cy="2286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200"/>
              </a:spcBef>
              <a:spcAft>
                <a:spcPts val="0"/>
              </a:spcAft>
              <a:buSzPct val="80000"/>
              <a:buFont typeface="Arial" pitchFamily="34" charset="0"/>
              <a:buChar char="•"/>
              <a:defRPr sz="800" kern="1200">
                <a:solidFill>
                  <a:schemeClr val="bg1">
                    <a:lumMod val="75000"/>
                  </a:schemeClr>
                </a:solidFill>
                <a:latin typeface="+mn-lt"/>
                <a:ea typeface="+mn-ea"/>
                <a:cs typeface="+mn-cs"/>
              </a:defRPr>
            </a:lvl1pPr>
            <a:lvl2pPr marL="548640" indent="-228600" algn="l" defTabSz="914400" rtl="0" eaLnBrk="1" latinLnBrk="0" hangingPunct="1">
              <a:lnSpc>
                <a:spcPct val="90000"/>
              </a:lnSpc>
              <a:spcBef>
                <a:spcPts val="1000"/>
              </a:spcBef>
              <a:spcAft>
                <a:spcPts val="0"/>
              </a:spcAft>
              <a:buSzPct val="80000"/>
              <a:buFont typeface="Arial" pitchFamily="34" charset="0"/>
              <a:buChar char="•"/>
              <a:defRPr sz="2000" kern="1200">
                <a:solidFill>
                  <a:schemeClr val="tx1"/>
                </a:solidFill>
                <a:latin typeface="+mn-lt"/>
                <a:ea typeface="+mn-ea"/>
                <a:cs typeface="+mn-cs"/>
              </a:defRPr>
            </a:lvl2pPr>
            <a:lvl3pPr marL="777240" indent="-182880" algn="l" defTabSz="914400" rtl="0" eaLnBrk="1" latinLnBrk="0" hangingPunct="1">
              <a:lnSpc>
                <a:spcPct val="90000"/>
              </a:lnSpc>
              <a:spcBef>
                <a:spcPts val="1000"/>
              </a:spcBef>
              <a:spcAft>
                <a:spcPts val="0"/>
              </a:spcAft>
              <a:buSzPct val="80000"/>
              <a:buFont typeface="Arial" pitchFamily="34" charset="0"/>
              <a:buChar char="•"/>
              <a:defRPr sz="18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dirty="0"/>
              <a:t>ACS WASC ©2018-19</a:t>
            </a:r>
          </a:p>
        </p:txBody>
      </p:sp>
      <p:sp>
        <p:nvSpPr>
          <p:cNvPr id="3" name="Date Placeholder 2"/>
          <p:cNvSpPr>
            <a:spLocks noGrp="1"/>
          </p:cNvSpPr>
          <p:nvPr>
            <p:ph type="dt" sz="half" idx="10"/>
          </p:nvPr>
        </p:nvSpPr>
        <p:spPr/>
        <p:txBody>
          <a:bodyPr/>
          <a:lstStyle/>
          <a:p>
            <a:r>
              <a:rPr lang="en-US" dirty="0"/>
              <a:t>© 2020-21</a:t>
            </a: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72" y="152400"/>
            <a:ext cx="2514600" cy="107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93249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25000"/>
                <a:lumOff val="75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5713" name="Rectangle 2"/>
          <p:cNvSpPr>
            <a:spLocks noGrp="1"/>
          </p:cNvSpPr>
          <p:nvPr>
            <p:ph type="title"/>
          </p:nvPr>
        </p:nvSpPr>
        <p:spPr>
          <a:xfrm>
            <a:off x="228600" y="280518"/>
            <a:ext cx="9067800" cy="854015"/>
          </a:xfrm>
        </p:spPr>
        <p:txBody>
          <a:bodyPr/>
          <a:lstStyle/>
          <a:p>
            <a:r>
              <a:rPr lang="en-US" sz="3200" dirty="0" smtClean="0">
                <a:latin typeface="Calibri" pitchFamily="34" charset="0"/>
              </a:rPr>
              <a:t/>
            </a:r>
            <a:br>
              <a:rPr lang="en-US" sz="3200" dirty="0" smtClean="0">
                <a:latin typeface="Calibri" pitchFamily="34" charset="0"/>
              </a:rPr>
            </a:br>
            <a:r>
              <a:rPr lang="en-US" sz="3200" dirty="0" smtClean="0">
                <a:latin typeface="Calibri" pitchFamily="34" charset="0"/>
              </a:rPr>
              <a:t>Sample Questions asked by the Visiting Committee</a:t>
            </a:r>
            <a:endParaRPr lang="en-US" sz="3200" dirty="0">
              <a:latin typeface="Calibri" pitchFamily="34" charset="0"/>
            </a:endParaRPr>
          </a:p>
        </p:txBody>
      </p:sp>
      <p:sp>
        <p:nvSpPr>
          <p:cNvPr id="115714" name="Rectangle 3"/>
          <p:cNvSpPr>
            <a:spLocks noGrp="1"/>
          </p:cNvSpPr>
          <p:nvPr>
            <p:ph idx="1"/>
          </p:nvPr>
        </p:nvSpPr>
        <p:spPr>
          <a:xfrm>
            <a:off x="228600" y="1447799"/>
            <a:ext cx="8686800" cy="5019675"/>
          </a:xfrm>
        </p:spPr>
        <p:txBody>
          <a:bodyPr>
            <a:noAutofit/>
          </a:bodyPr>
          <a:lstStyle/>
          <a:p>
            <a:pPr>
              <a:spcBef>
                <a:spcPts val="600"/>
              </a:spcBef>
              <a:spcAft>
                <a:spcPts val="600"/>
              </a:spcAft>
              <a:buClr>
                <a:srgbClr val="CC0000"/>
              </a:buClr>
            </a:pPr>
            <a:r>
              <a:rPr lang="en-US" sz="2600" b="1" dirty="0" smtClean="0">
                <a:latin typeface="Calibri" pitchFamily="34" charset="0"/>
              </a:rPr>
              <a:t>What </a:t>
            </a:r>
            <a:r>
              <a:rPr lang="en-US" sz="2600" b="1" dirty="0">
                <a:latin typeface="Calibri" pitchFamily="34" charset="0"/>
              </a:rPr>
              <a:t>insights have you gained since you prepared the report</a:t>
            </a:r>
            <a:r>
              <a:rPr lang="en-US" sz="2600" b="1" dirty="0" smtClean="0">
                <a:latin typeface="Calibri" pitchFamily="34" charset="0"/>
              </a:rPr>
              <a:t>? Impact of COVID-19 Pandemic?</a:t>
            </a:r>
            <a:endParaRPr lang="en-US" sz="2600" b="1" dirty="0">
              <a:latin typeface="Calibri" pitchFamily="34" charset="0"/>
            </a:endParaRPr>
          </a:p>
          <a:p>
            <a:pPr>
              <a:spcBef>
                <a:spcPts val="600"/>
              </a:spcBef>
              <a:spcAft>
                <a:spcPts val="600"/>
              </a:spcAft>
              <a:buClr>
                <a:srgbClr val="CC0000"/>
              </a:buClr>
            </a:pPr>
            <a:r>
              <a:rPr lang="en-US" sz="2600" b="1" dirty="0">
                <a:latin typeface="Calibri" pitchFamily="34" charset="0"/>
              </a:rPr>
              <a:t>How might this impact your identified major learner needs?</a:t>
            </a:r>
          </a:p>
          <a:p>
            <a:pPr>
              <a:spcBef>
                <a:spcPts val="600"/>
              </a:spcBef>
              <a:spcAft>
                <a:spcPts val="600"/>
              </a:spcAft>
              <a:buClr>
                <a:srgbClr val="CC0000"/>
              </a:buClr>
            </a:pPr>
            <a:r>
              <a:rPr lang="en-US" sz="2600" b="1" dirty="0">
                <a:latin typeface="Calibri" pitchFamily="34" charset="0"/>
              </a:rPr>
              <a:t>Talk about evidence that led to the conclusions given.</a:t>
            </a:r>
          </a:p>
          <a:p>
            <a:pPr>
              <a:spcBef>
                <a:spcPts val="600"/>
              </a:spcBef>
              <a:spcAft>
                <a:spcPts val="600"/>
              </a:spcAft>
              <a:buClr>
                <a:srgbClr val="CC0000"/>
              </a:buClr>
            </a:pPr>
            <a:r>
              <a:rPr lang="en-US" sz="2600" b="1" dirty="0">
                <a:latin typeface="Calibri" pitchFamily="34" charset="0"/>
              </a:rPr>
              <a:t>Share what you personally have learned about student learning and success in your classroom/department/grade level? Was this a surprise?</a:t>
            </a:r>
          </a:p>
          <a:p>
            <a:pPr>
              <a:spcBef>
                <a:spcPts val="600"/>
              </a:spcBef>
              <a:spcAft>
                <a:spcPts val="600"/>
              </a:spcAft>
              <a:buClr>
                <a:srgbClr val="CC0000"/>
              </a:buClr>
            </a:pPr>
            <a:r>
              <a:rPr lang="en-US" sz="2600" b="1" dirty="0">
                <a:latin typeface="Calibri" pitchFamily="34" charset="0"/>
              </a:rPr>
              <a:t>The school self-study says “this” and we’ve seen “that”?</a:t>
            </a:r>
          </a:p>
          <a:p>
            <a:pPr>
              <a:spcBef>
                <a:spcPts val="600"/>
              </a:spcBef>
              <a:spcAft>
                <a:spcPts val="600"/>
              </a:spcAft>
              <a:buClr>
                <a:srgbClr val="CC0000"/>
              </a:buClr>
            </a:pPr>
            <a:r>
              <a:rPr lang="en-US" sz="2600" b="1" dirty="0">
                <a:latin typeface="Calibri" pitchFamily="34" charset="0"/>
              </a:rPr>
              <a:t>Help us understand.</a:t>
            </a:r>
          </a:p>
        </p:txBody>
      </p:sp>
      <p:sp>
        <p:nvSpPr>
          <p:cNvPr id="3" name="Slide Number Placeholder 2"/>
          <p:cNvSpPr>
            <a:spLocks noGrp="1"/>
          </p:cNvSpPr>
          <p:nvPr>
            <p:ph type="sldNum" sz="quarter" idx="12"/>
          </p:nvPr>
        </p:nvSpPr>
        <p:spPr/>
        <p:txBody>
          <a:bodyPr/>
          <a:lstStyle/>
          <a:p>
            <a:fld id="{FCC7E537-F31E-4D87-AFF4-DF1118FD168A}" type="slidenum">
              <a:rPr lang="en-US" smtClean="0">
                <a:solidFill>
                  <a:srgbClr val="FFFFFF">
                    <a:lumMod val="75000"/>
                  </a:srgbClr>
                </a:solidFill>
              </a:rPr>
              <a:pPr/>
              <a:t>41</a:t>
            </a:fld>
            <a:endParaRPr lang="en-US" dirty="0">
              <a:solidFill>
                <a:srgbClr val="FFFFFF">
                  <a:lumMod val="75000"/>
                </a:srgbClr>
              </a:solidFill>
            </a:endParaRPr>
          </a:p>
        </p:txBody>
      </p:sp>
      <p:sp>
        <p:nvSpPr>
          <p:cNvPr id="5" name="Date Placeholder 3">
            <a:extLst>
              <a:ext uri="{FF2B5EF4-FFF2-40B4-BE49-F238E27FC236}">
                <a16:creationId xmlns="" xmlns:a16="http://schemas.microsoft.com/office/drawing/2014/main" id="{935CC038-CA9D-4A28-B833-95CF6D07186E}"/>
              </a:ext>
            </a:extLst>
          </p:cNvPr>
          <p:cNvSpPr txBox="1">
            <a:spLocks/>
          </p:cNvSpPr>
          <p:nvPr/>
        </p:nvSpPr>
        <p:spPr>
          <a:xfrm>
            <a:off x="198929" y="6553200"/>
            <a:ext cx="1143000" cy="2286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200"/>
              </a:spcBef>
              <a:spcAft>
                <a:spcPts val="0"/>
              </a:spcAft>
              <a:buSzPct val="80000"/>
              <a:buFont typeface="Arial" pitchFamily="34" charset="0"/>
              <a:buChar char="•"/>
              <a:defRPr sz="800" kern="1200">
                <a:solidFill>
                  <a:schemeClr val="bg1">
                    <a:lumMod val="75000"/>
                  </a:schemeClr>
                </a:solidFill>
                <a:latin typeface="+mn-lt"/>
                <a:ea typeface="+mn-ea"/>
                <a:cs typeface="+mn-cs"/>
              </a:defRPr>
            </a:lvl1pPr>
            <a:lvl2pPr marL="548640" indent="-228600" algn="l" defTabSz="914400" rtl="0" eaLnBrk="1" latinLnBrk="0" hangingPunct="1">
              <a:lnSpc>
                <a:spcPct val="90000"/>
              </a:lnSpc>
              <a:spcBef>
                <a:spcPts val="1000"/>
              </a:spcBef>
              <a:spcAft>
                <a:spcPts val="0"/>
              </a:spcAft>
              <a:buSzPct val="80000"/>
              <a:buFont typeface="Arial" pitchFamily="34" charset="0"/>
              <a:buChar char="•"/>
              <a:defRPr sz="2000" kern="1200">
                <a:solidFill>
                  <a:schemeClr val="tx1"/>
                </a:solidFill>
                <a:latin typeface="+mn-lt"/>
                <a:ea typeface="+mn-ea"/>
                <a:cs typeface="+mn-cs"/>
              </a:defRPr>
            </a:lvl2pPr>
            <a:lvl3pPr marL="777240" indent="-182880" algn="l" defTabSz="914400" rtl="0" eaLnBrk="1" latinLnBrk="0" hangingPunct="1">
              <a:lnSpc>
                <a:spcPct val="90000"/>
              </a:lnSpc>
              <a:spcBef>
                <a:spcPts val="1000"/>
              </a:spcBef>
              <a:spcAft>
                <a:spcPts val="0"/>
              </a:spcAft>
              <a:buSzPct val="80000"/>
              <a:buFont typeface="Arial" pitchFamily="34" charset="0"/>
              <a:buChar char="•"/>
              <a:defRPr sz="18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spcAft>
                <a:spcPts val="0"/>
              </a:spcAft>
              <a:buSzPct val="8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dirty="0"/>
              <a:t>ACS WASC ©2018-19</a:t>
            </a:r>
          </a:p>
        </p:txBody>
      </p:sp>
      <p:sp>
        <p:nvSpPr>
          <p:cNvPr id="2" name="Date Placeholder 1"/>
          <p:cNvSpPr>
            <a:spLocks noGrp="1"/>
          </p:cNvSpPr>
          <p:nvPr>
            <p:ph type="dt" sz="half" idx="10"/>
          </p:nvPr>
        </p:nvSpPr>
        <p:spPr/>
        <p:txBody>
          <a:bodyPr/>
          <a:lstStyle/>
          <a:p>
            <a:pPr marL="171450" indent="-171450">
              <a:buFont typeface="Arial" panose="020B0604020202020204" pitchFamily="34" charset="0"/>
              <a:buChar char="•"/>
            </a:pPr>
            <a:r>
              <a:rPr lang="en-US" dirty="0"/>
              <a:t>© 2020-21</a:t>
            </a:r>
          </a:p>
        </p:txBody>
      </p:sp>
    </p:spTree>
    <p:extLst>
      <p:ext uri="{BB962C8B-B14F-4D97-AF65-F5344CB8AC3E}">
        <p14:creationId xmlns:p14="http://schemas.microsoft.com/office/powerpoint/2010/main" val="17240226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122238"/>
            <a:ext cx="8001000" cy="944562"/>
          </a:xfrm>
        </p:spPr>
        <p:txBody>
          <a:bodyPr>
            <a:normAutofit fontScale="90000"/>
          </a:bodyPr>
          <a:lstStyle/>
          <a:p>
            <a:pPr algn="r">
              <a:defRPr/>
            </a:pPr>
            <a:r>
              <a:rPr lang="en-US" dirty="0"/>
              <a:t>Alignment:</a:t>
            </a:r>
            <a:r>
              <a:rPr lang="en-US" sz="3100" dirty="0"/>
              <a:t/>
            </a:r>
            <a:br>
              <a:rPr lang="en-US" sz="3100" dirty="0"/>
            </a:br>
            <a:r>
              <a:rPr lang="en-US" sz="2700" dirty="0"/>
              <a:t>Findings, Strengths, Growth Areas, Action Plan</a:t>
            </a:r>
            <a:endParaRPr lang="en-US" sz="3000"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365" b="5799"/>
          <a:stretch/>
        </p:blipFill>
        <p:spPr>
          <a:xfrm>
            <a:off x="381000" y="1295400"/>
            <a:ext cx="8382000" cy="5181600"/>
          </a:xfrm>
        </p:spPr>
      </p:pic>
      <p:sp>
        <p:nvSpPr>
          <p:cNvPr id="2" name="Date Placeholder 1"/>
          <p:cNvSpPr>
            <a:spLocks noGrp="1"/>
          </p:cNvSpPr>
          <p:nvPr>
            <p:ph type="dt" sz="half" idx="10"/>
          </p:nvPr>
        </p:nvSpPr>
        <p:spPr/>
        <p:txBody>
          <a:bodyPr/>
          <a:lstStyle/>
          <a:p>
            <a:r>
              <a:rPr lang="en-US" dirty="0">
                <a:solidFill>
                  <a:srgbClr val="000000">
                    <a:lumMod val="50000"/>
                    <a:lumOff val="50000"/>
                  </a:srgbClr>
                </a:solidFill>
              </a:rPr>
              <a:t>© 2020-21</a:t>
            </a:r>
          </a:p>
        </p:txBody>
      </p:sp>
      <p:sp>
        <p:nvSpPr>
          <p:cNvPr id="4" name="Slide Number Placeholder 3"/>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42</a:t>
            </a:fld>
            <a:endParaRPr lang="en-US" dirty="0">
              <a:solidFill>
                <a:srgbClr val="000000">
                  <a:lumMod val="50000"/>
                  <a:lumOff val="50000"/>
                </a:srgbClr>
              </a:solidFil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72" y="152400"/>
            <a:ext cx="2514600" cy="107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1404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25000"/>
                <a:lumOff val="75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8" name="Content Placeholder 7"/>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tretch/>
        </p:blipFill>
        <p:spPr>
          <a:xfrm>
            <a:off x="-178151" y="1114514"/>
            <a:ext cx="9500301" cy="5943600"/>
          </a:xfrm>
          <a:effectLst>
            <a:softEdge rad="317500"/>
          </a:effectLst>
        </p:spPr>
      </p:pic>
      <p:sp>
        <p:nvSpPr>
          <p:cNvPr id="5" name="Slide Number Placeholder 4"/>
          <p:cNvSpPr>
            <a:spLocks noGrp="1"/>
          </p:cNvSpPr>
          <p:nvPr>
            <p:ph type="sldNum" sz="quarter" idx="12"/>
          </p:nvPr>
        </p:nvSpPr>
        <p:spPr/>
        <p:txBody>
          <a:bodyPr/>
          <a:lstStyle/>
          <a:p>
            <a:fld id="{FCC7E537-F31E-4D87-AFF4-DF1118FD168A}" type="slidenum">
              <a:rPr lang="en-US" smtClean="0">
                <a:solidFill>
                  <a:srgbClr val="FFFFFF">
                    <a:lumMod val="75000"/>
                  </a:srgbClr>
                </a:solidFill>
              </a:rPr>
              <a:pPr/>
              <a:t>43</a:t>
            </a:fld>
            <a:endParaRPr lang="en-US" dirty="0">
              <a:solidFill>
                <a:srgbClr val="FFFFFF">
                  <a:lumMod val="75000"/>
                </a:srgbClr>
              </a:solidFill>
            </a:endParaRPr>
          </a:p>
        </p:txBody>
      </p:sp>
      <p:sp>
        <p:nvSpPr>
          <p:cNvPr id="4" name="Date Placeholder 3"/>
          <p:cNvSpPr>
            <a:spLocks noGrp="1"/>
          </p:cNvSpPr>
          <p:nvPr>
            <p:ph type="dt" sz="half" idx="10"/>
          </p:nvPr>
        </p:nvSpPr>
        <p:spPr/>
        <p:txBody>
          <a:bodyPr/>
          <a:lstStyle/>
          <a:p>
            <a:r>
              <a:rPr lang="en-US" dirty="0">
                <a:solidFill>
                  <a:srgbClr val="FFFFFF">
                    <a:lumMod val="75000"/>
                  </a:srgbClr>
                </a:solidFill>
              </a:rPr>
              <a:t>© 2020-21</a:t>
            </a:r>
          </a:p>
        </p:txBody>
      </p:sp>
      <p:sp>
        <p:nvSpPr>
          <p:cNvPr id="6" name="Title 5"/>
          <p:cNvSpPr>
            <a:spLocks noGrp="1"/>
          </p:cNvSpPr>
          <p:nvPr>
            <p:ph type="title" idx="4294967295"/>
          </p:nvPr>
        </p:nvSpPr>
        <p:spPr>
          <a:xfrm>
            <a:off x="2971800" y="792162"/>
            <a:ext cx="5562600" cy="1158875"/>
          </a:xfrm>
        </p:spPr>
        <p:txBody>
          <a:bodyPr/>
          <a:lstStyle/>
          <a:p>
            <a:pPr algn="ctr"/>
            <a:r>
              <a:rPr lang="en-US" dirty="0"/>
              <a:t>What accreditation status best supports the school’s improvement needs?</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72" y="152400"/>
            <a:ext cx="2514600" cy="107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65622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25000"/>
                <a:lumOff val="75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940F25E5-58AE-4E5D-A615-37D4D14D73E8}"/>
              </a:ext>
            </a:extLst>
          </p:cNvPr>
          <p:cNvSpPr>
            <a:spLocks noGrp="1"/>
          </p:cNvSpPr>
          <p:nvPr>
            <p:ph type="title"/>
          </p:nvPr>
        </p:nvSpPr>
        <p:spPr>
          <a:xfrm>
            <a:off x="228600" y="76200"/>
            <a:ext cx="7848600" cy="854015"/>
          </a:xfrm>
        </p:spPr>
        <p:txBody>
          <a:bodyPr/>
          <a:lstStyle/>
          <a:p>
            <a:r>
              <a:rPr lang="en-US" dirty="0"/>
              <a:t>Status Worksheet — Take a quick look</a:t>
            </a:r>
          </a:p>
        </p:txBody>
      </p:sp>
      <p:sp>
        <p:nvSpPr>
          <p:cNvPr id="2" name="Slide Number Placeholder 1">
            <a:extLst>
              <a:ext uri="{FF2B5EF4-FFF2-40B4-BE49-F238E27FC236}">
                <a16:creationId xmlns="" xmlns:a16="http://schemas.microsoft.com/office/drawing/2014/main" id="{E125B6EE-3EA0-4FE3-B098-D6232AF7371F}"/>
              </a:ext>
            </a:extLst>
          </p:cNvPr>
          <p:cNvSpPr>
            <a:spLocks noGrp="1"/>
          </p:cNvSpPr>
          <p:nvPr>
            <p:ph type="sldNum" sz="quarter" idx="12"/>
          </p:nvPr>
        </p:nvSpPr>
        <p:spPr/>
        <p:txBody>
          <a:bodyPr/>
          <a:lstStyle/>
          <a:p>
            <a:fld id="{FCC7E537-F31E-4D87-AFF4-DF1118FD168A}" type="slidenum">
              <a:rPr lang="en-US" smtClean="0"/>
              <a:pPr/>
              <a:t>44</a:t>
            </a:fld>
            <a:endParaRPr lang="en-US" dirty="0"/>
          </a:p>
        </p:txBody>
      </p:sp>
      <p:sp>
        <p:nvSpPr>
          <p:cNvPr id="6" name="Date Placeholder 3">
            <a:extLst>
              <a:ext uri="{FF2B5EF4-FFF2-40B4-BE49-F238E27FC236}">
                <a16:creationId xmlns="" xmlns:a16="http://schemas.microsoft.com/office/drawing/2014/main" id="{20010B1D-38B2-4C25-81DD-44EFACE66550}"/>
              </a:ext>
            </a:extLst>
          </p:cNvPr>
          <p:cNvSpPr txBox="1">
            <a:spLocks/>
          </p:cNvSpPr>
          <p:nvPr/>
        </p:nvSpPr>
        <p:spPr>
          <a:xfrm>
            <a:off x="228600" y="6553200"/>
            <a:ext cx="1066800" cy="228600"/>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ACS WASC ©2018-19</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0843"/>
          <a:stretch/>
        </p:blipFill>
        <p:spPr>
          <a:xfrm>
            <a:off x="391637" y="914400"/>
            <a:ext cx="8184776" cy="5638800"/>
          </a:xfrm>
          <a:prstGeom prst="rect">
            <a:avLst/>
          </a:prstGeom>
        </p:spPr>
      </p:pic>
      <p:sp>
        <p:nvSpPr>
          <p:cNvPr id="3" name="Date Placeholder 2"/>
          <p:cNvSpPr>
            <a:spLocks noGrp="1"/>
          </p:cNvSpPr>
          <p:nvPr>
            <p:ph type="dt" sz="half" idx="10"/>
          </p:nvPr>
        </p:nvSpPr>
        <p:spPr/>
        <p:txBody>
          <a:bodyPr/>
          <a:lstStyle/>
          <a:p>
            <a:r>
              <a:rPr lang="en-US" dirty="0"/>
              <a:t>© 2020-21</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34" y="36499"/>
            <a:ext cx="1102532" cy="40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43080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25000"/>
                <a:lumOff val="75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 xmlns:a16="http://schemas.microsoft.com/office/drawing/2014/main" id="{417B8E64-0C88-4498-A0EC-93B8B7D43F8E}"/>
              </a:ext>
            </a:extLst>
          </p:cNvPr>
          <p:cNvSpPr>
            <a:spLocks noGrp="1"/>
          </p:cNvSpPr>
          <p:nvPr>
            <p:ph type="sldNum" sz="quarter" idx="12"/>
          </p:nvPr>
        </p:nvSpPr>
        <p:spPr/>
        <p:txBody>
          <a:bodyPr/>
          <a:lstStyle/>
          <a:p>
            <a:fld id="{FCC7E537-F31E-4D87-AFF4-DF1118FD168A}" type="slidenum">
              <a:rPr lang="en-US" smtClean="0"/>
              <a:pPr/>
              <a:t>45</a:t>
            </a:fld>
            <a:endParaRPr lang="en-US" dirty="0"/>
          </a:p>
        </p:txBody>
      </p:sp>
      <p:sp>
        <p:nvSpPr>
          <p:cNvPr id="7" name="Date Placeholder 3">
            <a:extLst>
              <a:ext uri="{FF2B5EF4-FFF2-40B4-BE49-F238E27FC236}">
                <a16:creationId xmlns="" xmlns:a16="http://schemas.microsoft.com/office/drawing/2014/main" id="{6754307B-E698-40A8-BE52-7AFA9E1710C2}"/>
              </a:ext>
            </a:extLst>
          </p:cNvPr>
          <p:cNvSpPr txBox="1">
            <a:spLocks/>
          </p:cNvSpPr>
          <p:nvPr/>
        </p:nvSpPr>
        <p:spPr>
          <a:xfrm>
            <a:off x="228600" y="6553200"/>
            <a:ext cx="1066800" cy="228600"/>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ACS WASC ©2018-19</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4445"/>
          <a:stretch/>
        </p:blipFill>
        <p:spPr>
          <a:xfrm>
            <a:off x="134470" y="76200"/>
            <a:ext cx="8875059" cy="6553200"/>
          </a:xfrm>
          <a:prstGeom prst="rect">
            <a:avLst/>
          </a:prstGeom>
        </p:spPr>
      </p:pic>
      <p:sp>
        <p:nvSpPr>
          <p:cNvPr id="3" name="Date Placeholder 2"/>
          <p:cNvSpPr>
            <a:spLocks noGrp="1"/>
          </p:cNvSpPr>
          <p:nvPr>
            <p:ph type="dt" sz="half" idx="10"/>
          </p:nvPr>
        </p:nvSpPr>
        <p:spPr/>
        <p:txBody>
          <a:bodyPr/>
          <a:lstStyle/>
          <a:p>
            <a:r>
              <a:rPr lang="en-US" dirty="0"/>
              <a:t>© 2020-21</a:t>
            </a:r>
          </a:p>
        </p:txBody>
      </p:sp>
    </p:spTree>
    <p:extLst>
      <p:ext uri="{BB962C8B-B14F-4D97-AF65-F5344CB8AC3E}">
        <p14:creationId xmlns:p14="http://schemas.microsoft.com/office/powerpoint/2010/main" val="9702526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25000"/>
                <a:lumOff val="75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tabLst>
                <a:tab pos="5486400" algn="l"/>
              </a:tabLst>
            </a:pPr>
            <a:r>
              <a:rPr lang="en-US" dirty="0">
                <a:latin typeface="Calibri" pitchFamily="34" charset="0"/>
              </a:rPr>
              <a:t>Accreditation Status Factors: </a:t>
            </a:r>
            <a:br>
              <a:rPr lang="en-US" dirty="0">
                <a:latin typeface="Calibri" pitchFamily="34" charset="0"/>
              </a:rPr>
            </a:br>
            <a:r>
              <a:rPr lang="en-US" sz="2800" dirty="0">
                <a:latin typeface="Calibri" pitchFamily="34" charset="0"/>
              </a:rPr>
              <a:t>VC Recommendation and Commission Action</a:t>
            </a:r>
            <a:endParaRPr lang="en-US" dirty="0"/>
          </a:p>
        </p:txBody>
      </p:sp>
      <p:sp>
        <p:nvSpPr>
          <p:cNvPr id="5" name="Slide Number Placeholder 4"/>
          <p:cNvSpPr>
            <a:spLocks noGrp="1"/>
          </p:cNvSpPr>
          <p:nvPr>
            <p:ph type="sldNum" sz="quarter" idx="12"/>
          </p:nvPr>
        </p:nvSpPr>
        <p:spPr/>
        <p:txBody>
          <a:bodyPr/>
          <a:lstStyle/>
          <a:p>
            <a:fld id="{FCC7E537-F31E-4D87-AFF4-DF1118FD168A}" type="slidenum">
              <a:rPr lang="en-US" smtClean="0"/>
              <a:pPr/>
              <a:t>46</a:t>
            </a:fld>
            <a:endParaRPr lang="en-US" dirty="0"/>
          </a:p>
        </p:txBody>
      </p:sp>
      <p:pic>
        <p:nvPicPr>
          <p:cNvPr id="7" name="Picture 6">
            <a:extLst>
              <a:ext uri="{FF2B5EF4-FFF2-40B4-BE49-F238E27FC236}">
                <a16:creationId xmlns="" xmlns:a16="http://schemas.microsoft.com/office/drawing/2014/main" id="{072A78D5-5F5F-484E-AD63-0568FF026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634" y="1345676"/>
            <a:ext cx="6574731" cy="5351831"/>
          </a:xfrm>
          <a:prstGeom prst="rect">
            <a:avLst/>
          </a:prstGeom>
        </p:spPr>
      </p:pic>
      <p:sp>
        <p:nvSpPr>
          <p:cNvPr id="3" name="Date Placeholder 2"/>
          <p:cNvSpPr>
            <a:spLocks noGrp="1"/>
          </p:cNvSpPr>
          <p:nvPr>
            <p:ph type="dt" sz="half" idx="10"/>
          </p:nvPr>
        </p:nvSpPr>
        <p:spPr/>
        <p:txBody>
          <a:bodyPr/>
          <a:lstStyle/>
          <a:p>
            <a:r>
              <a:rPr lang="en-US" dirty="0"/>
              <a:t>© 2020-21</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602"/>
            <a:ext cx="1559732" cy="570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93946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25000"/>
                <a:lumOff val="75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solidFill>
                  <a:schemeClr val="accent6">
                    <a:lumMod val="75000"/>
                  </a:schemeClr>
                </a:solidFill>
              </a:rPr>
              <a:t>Accreditation Status</a:t>
            </a:r>
          </a:p>
        </p:txBody>
      </p:sp>
      <p:sp>
        <p:nvSpPr>
          <p:cNvPr id="5" name="Slide Number Placeholder 4"/>
          <p:cNvSpPr>
            <a:spLocks noGrp="1"/>
          </p:cNvSpPr>
          <p:nvPr>
            <p:ph type="sldNum" sz="quarter" idx="12"/>
          </p:nvPr>
        </p:nvSpPr>
        <p:spPr/>
        <p:txBody>
          <a:bodyPr/>
          <a:lstStyle/>
          <a:p>
            <a:fld id="{FCC7E537-F31E-4D87-AFF4-DF1118FD168A}" type="slidenum">
              <a:rPr lang="en-US" smtClean="0"/>
              <a:pPr/>
              <a:t>47</a:t>
            </a:fld>
            <a:endParaRPr lang="en-US" dirty="0"/>
          </a:p>
        </p:txBody>
      </p:sp>
      <p:sp>
        <p:nvSpPr>
          <p:cNvPr id="6" name="Content Placeholder 5"/>
          <p:cNvSpPr>
            <a:spLocks noGrp="1"/>
          </p:cNvSpPr>
          <p:nvPr>
            <p:ph idx="1"/>
          </p:nvPr>
        </p:nvSpPr>
        <p:spPr>
          <a:xfrm>
            <a:off x="380999" y="1371600"/>
            <a:ext cx="8382001" cy="5212080"/>
          </a:xfrm>
        </p:spPr>
        <p:txBody>
          <a:bodyPr/>
          <a:lstStyle/>
          <a:p>
            <a:pPr marL="0" indent="0">
              <a:spcAft>
                <a:spcPts val="800"/>
              </a:spcAft>
              <a:buClr>
                <a:srgbClr val="CC0000"/>
              </a:buClr>
              <a:buNone/>
              <a:defRPr/>
            </a:pPr>
            <a:r>
              <a:rPr lang="en-US" sz="3200" b="1" dirty="0">
                <a:latin typeface="Calibri" pitchFamily="34" charset="0"/>
              </a:rPr>
              <a:t>Six-Year Accreditation Status</a:t>
            </a:r>
          </a:p>
          <a:p>
            <a:pPr lvl="1" indent="0">
              <a:spcAft>
                <a:spcPts val="800"/>
              </a:spcAft>
              <a:buClr>
                <a:srgbClr val="CC0000"/>
              </a:buClr>
              <a:buNone/>
              <a:defRPr/>
            </a:pPr>
            <a:r>
              <a:rPr lang="en-US" sz="2800" b="1" dirty="0">
                <a:latin typeface="Calibri" pitchFamily="34" charset="0"/>
              </a:rPr>
              <a:t>Progress report at mid-cycle</a:t>
            </a:r>
          </a:p>
          <a:p>
            <a:pPr lvl="1" indent="0">
              <a:spcAft>
                <a:spcPts val="800"/>
              </a:spcAft>
              <a:buClr>
                <a:srgbClr val="CC0000"/>
              </a:buClr>
              <a:buNone/>
              <a:defRPr/>
            </a:pPr>
            <a:r>
              <a:rPr lang="en-US" sz="2800" b="1" dirty="0">
                <a:latin typeface="Calibri" pitchFamily="34" charset="0"/>
              </a:rPr>
              <a:t>Progress report and one-day visit at mid-cycle</a:t>
            </a:r>
          </a:p>
          <a:p>
            <a:pPr lvl="1" indent="0">
              <a:spcAft>
                <a:spcPts val="800"/>
              </a:spcAft>
              <a:buClr>
                <a:srgbClr val="CC0000"/>
              </a:buClr>
              <a:buNone/>
              <a:defRPr/>
            </a:pPr>
            <a:r>
              <a:rPr lang="en-US" sz="2800" b="1" dirty="0">
                <a:latin typeface="Calibri" pitchFamily="34" charset="0"/>
              </a:rPr>
              <a:t>Progress report and two-day visit at mid-cycle</a:t>
            </a:r>
          </a:p>
          <a:p>
            <a:pPr marL="0" indent="0">
              <a:spcAft>
                <a:spcPts val="800"/>
              </a:spcAft>
              <a:buClr>
                <a:srgbClr val="CC0000"/>
              </a:buClr>
              <a:buNone/>
              <a:defRPr/>
            </a:pPr>
            <a:r>
              <a:rPr lang="en-US" sz="3200" b="1" dirty="0">
                <a:latin typeface="Calibri" pitchFamily="34" charset="0"/>
              </a:rPr>
              <a:t>One-or-Two-Year Probationary Status with an in-depth progress report and a two-day visit</a:t>
            </a:r>
          </a:p>
          <a:p>
            <a:pPr marL="0" indent="0">
              <a:spcAft>
                <a:spcPts val="800"/>
              </a:spcAft>
              <a:buClr>
                <a:srgbClr val="CC0000"/>
              </a:buClr>
              <a:buNone/>
              <a:defRPr/>
            </a:pPr>
            <a:r>
              <a:rPr lang="en-US" sz="3200" b="1" dirty="0">
                <a:latin typeface="Calibri" pitchFamily="34" charset="0"/>
              </a:rPr>
              <a:t>Accreditation Status Withheld</a:t>
            </a:r>
          </a:p>
        </p:txBody>
      </p:sp>
      <p:sp>
        <p:nvSpPr>
          <p:cNvPr id="3" name="Date Placeholder 2"/>
          <p:cNvSpPr>
            <a:spLocks noGrp="1"/>
          </p:cNvSpPr>
          <p:nvPr>
            <p:ph type="dt" sz="half" idx="10"/>
          </p:nvPr>
        </p:nvSpPr>
        <p:spPr/>
        <p:txBody>
          <a:bodyPr/>
          <a:lstStyle/>
          <a:p>
            <a:r>
              <a:rPr lang="en-US" dirty="0"/>
              <a:t>© 2020-21</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499"/>
            <a:ext cx="1635932" cy="598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60658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Accreditation Status Timeline</a:t>
            </a:r>
          </a:p>
        </p:txBody>
      </p:sp>
      <p:sp>
        <p:nvSpPr>
          <p:cNvPr id="4" name="Slide Number Placeholder 3"/>
          <p:cNvSpPr>
            <a:spLocks noGrp="1"/>
          </p:cNvSpPr>
          <p:nvPr>
            <p:ph type="sldNum" sz="quarter" idx="12"/>
          </p:nvPr>
        </p:nvSpPr>
        <p:spPr/>
        <p:txBody>
          <a:bodyPr/>
          <a:lstStyle/>
          <a:p>
            <a:fld id="{FCC7E537-F31E-4D87-AFF4-DF1118FD168A}" type="slidenum">
              <a:rPr lang="en-US" smtClean="0"/>
              <a:pPr/>
              <a:t>48</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Date Placeholder 2"/>
          <p:cNvSpPr>
            <a:spLocks noGrp="1"/>
          </p:cNvSpPr>
          <p:nvPr>
            <p:ph type="dt" sz="half" idx="10"/>
          </p:nvPr>
        </p:nvSpPr>
        <p:spPr/>
        <p:txBody>
          <a:bodyPr/>
          <a:lstStyle/>
          <a:p>
            <a:r>
              <a:rPr lang="en-US" dirty="0">
                <a:solidFill>
                  <a:srgbClr val="FFFFFF">
                    <a:lumMod val="75000"/>
                  </a:srgbClr>
                </a:solidFill>
              </a:rPr>
              <a:t>© 2020-21</a:t>
            </a:r>
          </a:p>
        </p:txBody>
      </p:sp>
    </p:spTree>
    <p:extLst>
      <p:ext uri="{BB962C8B-B14F-4D97-AF65-F5344CB8AC3E}">
        <p14:creationId xmlns:p14="http://schemas.microsoft.com/office/powerpoint/2010/main" val="112753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9F89616F-0059-40F3-90FA-B60A6AF1256F}"/>
              </a:ext>
            </a:extLst>
          </p:cNvPr>
          <p:cNvSpPr>
            <a:spLocks noGrp="1"/>
          </p:cNvSpPr>
          <p:nvPr>
            <p:ph type="dt" sz="half" idx="10"/>
          </p:nvPr>
        </p:nvSpPr>
        <p:spPr/>
        <p:txBody>
          <a:bodyPr/>
          <a:lstStyle/>
          <a:p>
            <a:r>
              <a:rPr lang="en-US" dirty="0"/>
              <a:t>© 2020-21</a:t>
            </a:r>
          </a:p>
        </p:txBody>
      </p:sp>
      <p:sp>
        <p:nvSpPr>
          <p:cNvPr id="4" name="Slide Number Placeholder 3">
            <a:extLst>
              <a:ext uri="{FF2B5EF4-FFF2-40B4-BE49-F238E27FC236}">
                <a16:creationId xmlns="" xmlns:a16="http://schemas.microsoft.com/office/drawing/2014/main" id="{578EB417-0C8C-45C9-991E-2971876B7A7B}"/>
              </a:ext>
            </a:extLst>
          </p:cNvPr>
          <p:cNvSpPr>
            <a:spLocks noGrp="1"/>
          </p:cNvSpPr>
          <p:nvPr>
            <p:ph type="sldNum" sz="quarter" idx="12"/>
          </p:nvPr>
        </p:nvSpPr>
        <p:spPr/>
        <p:txBody>
          <a:bodyPr/>
          <a:lstStyle/>
          <a:p>
            <a:fld id="{FCC7E537-F31E-4D87-AFF4-DF1118FD168A}" type="slidenum">
              <a:rPr lang="en-US" smtClean="0"/>
              <a:pPr/>
              <a:t>49</a:t>
            </a:fld>
            <a:endParaRPr lang="en-US" dirty="0"/>
          </a:p>
        </p:txBody>
      </p:sp>
      <p:sp>
        <p:nvSpPr>
          <p:cNvPr id="5" name="TextBox 4">
            <a:extLst>
              <a:ext uri="{FF2B5EF4-FFF2-40B4-BE49-F238E27FC236}">
                <a16:creationId xmlns="" xmlns:a16="http://schemas.microsoft.com/office/drawing/2014/main" id="{5B251EB4-BFBA-472C-84C6-B47DF989D6CB}"/>
              </a:ext>
            </a:extLst>
          </p:cNvPr>
          <p:cNvSpPr txBox="1"/>
          <p:nvPr/>
        </p:nvSpPr>
        <p:spPr>
          <a:xfrm>
            <a:off x="0" y="2438400"/>
            <a:ext cx="9144000" cy="2893100"/>
          </a:xfrm>
          <a:prstGeom prst="rect">
            <a:avLst/>
          </a:prstGeom>
          <a:noFill/>
        </p:spPr>
        <p:txBody>
          <a:bodyPr wrap="square" rtlCol="0">
            <a:spAutoFit/>
          </a:bodyPr>
          <a:lstStyle/>
          <a:p>
            <a:pPr algn="ctr"/>
            <a:r>
              <a:rPr lang="en-US" sz="5400" b="1" dirty="0">
                <a:latin typeface="Times New Roman" panose="02020603050405020304" pitchFamily="18" charset="0"/>
                <a:cs typeface="Times New Roman" panose="02020603050405020304" pitchFamily="18" charset="0"/>
              </a:rPr>
              <a:t>W</a:t>
            </a:r>
            <a:r>
              <a:rPr lang="en-US" sz="3200" b="1" dirty="0">
                <a:latin typeface="Times New Roman" panose="02020603050405020304" pitchFamily="18" charset="0"/>
                <a:cs typeface="Times New Roman" panose="02020603050405020304" pitchFamily="18" charset="0"/>
              </a:rPr>
              <a:t>e   </a:t>
            </a:r>
            <a:r>
              <a:rPr lang="en-US" sz="5400" b="1" dirty="0">
                <a:latin typeface="Times New Roman" panose="02020603050405020304" pitchFamily="18" charset="0"/>
                <a:cs typeface="Times New Roman" panose="02020603050405020304" pitchFamily="18" charset="0"/>
              </a:rPr>
              <a:t>A</a:t>
            </a:r>
            <a:r>
              <a:rPr lang="en-US" sz="3200" b="1" dirty="0">
                <a:latin typeface="Times New Roman" panose="02020603050405020304" pitchFamily="18" charset="0"/>
                <a:cs typeface="Times New Roman" panose="02020603050405020304" pitchFamily="18" charset="0"/>
              </a:rPr>
              <a:t>re   </a:t>
            </a:r>
            <a:r>
              <a:rPr lang="en-US" sz="5400" b="1" dirty="0">
                <a:latin typeface="Times New Roman" panose="02020603050405020304" pitchFamily="18" charset="0"/>
                <a:cs typeface="Times New Roman" panose="02020603050405020304" pitchFamily="18" charset="0"/>
              </a:rPr>
              <a:t>S</a:t>
            </a:r>
            <a:r>
              <a:rPr lang="en-US" sz="3200" b="1" dirty="0">
                <a:latin typeface="Times New Roman" panose="02020603050405020304" pitchFamily="18" charset="0"/>
                <a:cs typeface="Times New Roman" panose="02020603050405020304" pitchFamily="18" charset="0"/>
              </a:rPr>
              <a:t>tudent   </a:t>
            </a:r>
            <a:r>
              <a:rPr lang="en-US" sz="5400" b="1" dirty="0">
                <a:latin typeface="Times New Roman" panose="02020603050405020304" pitchFamily="18" charset="0"/>
                <a:cs typeface="Times New Roman" panose="02020603050405020304" pitchFamily="18" charset="0"/>
              </a:rPr>
              <a:t>C</a:t>
            </a:r>
            <a:r>
              <a:rPr lang="en-US" sz="3200" b="1" dirty="0">
                <a:latin typeface="Times New Roman" panose="02020603050405020304" pitchFamily="18" charset="0"/>
                <a:cs typeface="Times New Roman" panose="02020603050405020304" pitchFamily="18" charset="0"/>
              </a:rPr>
              <a:t>entered</a:t>
            </a:r>
          </a:p>
          <a:p>
            <a:pPr algn="ctr"/>
            <a:endParaRPr lang="en-US" sz="3200" b="1" dirty="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769" y="3466594"/>
            <a:ext cx="8180462" cy="3413979"/>
          </a:xfrm>
          <a:prstGeom prst="rect">
            <a:avLst/>
          </a:prstGeom>
        </p:spPr>
      </p:pic>
    </p:spTree>
    <p:extLst>
      <p:ext uri="{BB962C8B-B14F-4D97-AF65-F5344CB8AC3E}">
        <p14:creationId xmlns:p14="http://schemas.microsoft.com/office/powerpoint/2010/main" val="11680966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cs typeface="Times New Roman" panose="02020603050405020304" pitchFamily="18" charset="0"/>
              </a:rPr>
              <a:t>                Accreditation Cycle of Quality</a:t>
            </a:r>
          </a:p>
        </p:txBody>
      </p:sp>
      <p:sp>
        <p:nvSpPr>
          <p:cNvPr id="2" name="Date Placeholder 1"/>
          <p:cNvSpPr>
            <a:spLocks noGrp="1"/>
          </p:cNvSpPr>
          <p:nvPr>
            <p:ph type="dt" sz="half" idx="10"/>
          </p:nvPr>
        </p:nvSpPr>
        <p:spPr/>
        <p:txBody>
          <a:bodyPr/>
          <a:lstStyle/>
          <a:p>
            <a:r>
              <a:rPr lang="en-US" dirty="0">
                <a:solidFill>
                  <a:srgbClr val="000000">
                    <a:lumMod val="50000"/>
                    <a:lumOff val="50000"/>
                  </a:srgbClr>
                </a:solidFill>
              </a:rPr>
              <a:t>© 2020-21</a:t>
            </a:r>
          </a:p>
        </p:txBody>
      </p:sp>
      <p:sp>
        <p:nvSpPr>
          <p:cNvPr id="3" name="Slide Number Placeholder 2"/>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5</a:t>
            </a:fld>
            <a:endParaRPr lang="en-US" dirty="0">
              <a:solidFill>
                <a:srgbClr val="000000">
                  <a:lumMod val="50000"/>
                  <a:lumOff val="50000"/>
                </a:srgbClr>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2514600" cy="995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04245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B3DB3267-4884-4A13-8C3B-F0A36B347A63}"/>
              </a:ext>
            </a:extLst>
          </p:cNvPr>
          <p:cNvSpPr>
            <a:spLocks noGrp="1"/>
          </p:cNvSpPr>
          <p:nvPr>
            <p:ph type="dt" sz="half" idx="10"/>
          </p:nvPr>
        </p:nvSpPr>
        <p:spPr/>
        <p:txBody>
          <a:bodyPr/>
          <a:lstStyle/>
          <a:p>
            <a:r>
              <a:rPr lang="en-US" dirty="0">
                <a:solidFill>
                  <a:srgbClr val="FFFFFF">
                    <a:lumMod val="75000"/>
                  </a:srgbClr>
                </a:solidFill>
              </a:rPr>
              <a:t>© 2020-21</a:t>
            </a:r>
          </a:p>
        </p:txBody>
      </p:sp>
      <p:sp>
        <p:nvSpPr>
          <p:cNvPr id="4" name="Slide Number Placeholder 3">
            <a:extLst>
              <a:ext uri="{FF2B5EF4-FFF2-40B4-BE49-F238E27FC236}">
                <a16:creationId xmlns="" xmlns:a16="http://schemas.microsoft.com/office/drawing/2014/main" id="{9C0B89D5-84D6-407F-A69D-64FF92807DA7}"/>
              </a:ext>
            </a:extLst>
          </p:cNvPr>
          <p:cNvSpPr>
            <a:spLocks noGrp="1"/>
          </p:cNvSpPr>
          <p:nvPr>
            <p:ph type="sldNum" sz="quarter" idx="11"/>
          </p:nvPr>
        </p:nvSpPr>
        <p:spPr/>
        <p:txBody>
          <a:bodyPr/>
          <a:lstStyle/>
          <a:p>
            <a:fld id="{FCC7E537-F31E-4D87-AFF4-DF1118FD168A}" type="slidenum">
              <a:rPr lang="en-US" smtClean="0">
                <a:solidFill>
                  <a:srgbClr val="FFFFFF">
                    <a:lumMod val="75000"/>
                  </a:srgbClr>
                </a:solidFill>
              </a:rPr>
              <a:pPr/>
              <a:t>50</a:t>
            </a:fld>
            <a:endParaRPr lang="en-US" dirty="0">
              <a:solidFill>
                <a:srgbClr val="FFFFFF">
                  <a:lumMod val="75000"/>
                </a:srgbClr>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2514600" cy="919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25476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9F89616F-0059-40F3-90FA-B60A6AF1256F}"/>
              </a:ext>
            </a:extLst>
          </p:cNvPr>
          <p:cNvSpPr>
            <a:spLocks noGrp="1"/>
          </p:cNvSpPr>
          <p:nvPr>
            <p:ph type="dt" sz="half" idx="10"/>
          </p:nvPr>
        </p:nvSpPr>
        <p:spPr/>
        <p:txBody>
          <a:bodyPr/>
          <a:lstStyle/>
          <a:p>
            <a:r>
              <a:rPr lang="en-US" dirty="0"/>
              <a:t>© 2020-21</a:t>
            </a:r>
          </a:p>
        </p:txBody>
      </p:sp>
      <p:sp>
        <p:nvSpPr>
          <p:cNvPr id="4" name="Slide Number Placeholder 3">
            <a:extLst>
              <a:ext uri="{FF2B5EF4-FFF2-40B4-BE49-F238E27FC236}">
                <a16:creationId xmlns="" xmlns:a16="http://schemas.microsoft.com/office/drawing/2014/main" id="{578EB417-0C8C-45C9-991E-2971876B7A7B}"/>
              </a:ext>
            </a:extLst>
          </p:cNvPr>
          <p:cNvSpPr>
            <a:spLocks noGrp="1"/>
          </p:cNvSpPr>
          <p:nvPr>
            <p:ph type="sldNum" sz="quarter" idx="12"/>
          </p:nvPr>
        </p:nvSpPr>
        <p:spPr/>
        <p:txBody>
          <a:bodyPr/>
          <a:lstStyle/>
          <a:p>
            <a:fld id="{FCC7E537-F31E-4D87-AFF4-DF1118FD168A}" type="slidenum">
              <a:rPr lang="en-US" smtClean="0"/>
              <a:pPr/>
              <a:t>51</a:t>
            </a:fld>
            <a:endParaRPr lang="en-US" dirty="0"/>
          </a:p>
        </p:txBody>
      </p:sp>
      <p:sp>
        <p:nvSpPr>
          <p:cNvPr id="5" name="TextBox 4">
            <a:extLst>
              <a:ext uri="{FF2B5EF4-FFF2-40B4-BE49-F238E27FC236}">
                <a16:creationId xmlns="" xmlns:a16="http://schemas.microsoft.com/office/drawing/2014/main" id="{5B251EB4-BFBA-472C-84C6-B47DF989D6CB}"/>
              </a:ext>
            </a:extLst>
          </p:cNvPr>
          <p:cNvSpPr txBox="1"/>
          <p:nvPr/>
        </p:nvSpPr>
        <p:spPr>
          <a:xfrm>
            <a:off x="0" y="2438400"/>
            <a:ext cx="9144000" cy="6740307"/>
          </a:xfrm>
          <a:prstGeom prst="rect">
            <a:avLst/>
          </a:prstGeom>
          <a:noFill/>
        </p:spPr>
        <p:txBody>
          <a:bodyPr wrap="square" rtlCol="0">
            <a:spAutoFit/>
          </a:bodyPr>
          <a:lstStyle/>
          <a:p>
            <a:pPr algn="ctr"/>
            <a:r>
              <a:rPr lang="en-US" sz="3200" b="1" i="1" dirty="0">
                <a:latin typeface="+mj-lt"/>
                <a:cs typeface="Times New Roman" panose="02020603050405020304" pitchFamily="18" charset="0"/>
              </a:rPr>
              <a:t>Thank You</a:t>
            </a:r>
          </a:p>
          <a:p>
            <a:pPr algn="ctr"/>
            <a:endParaRPr lang="en-US" sz="3200" b="1" i="1" dirty="0">
              <a:latin typeface="+mj-lt"/>
              <a:cs typeface="Times New Roman" panose="02020603050405020304" pitchFamily="18" charset="0"/>
            </a:endParaRPr>
          </a:p>
          <a:p>
            <a:pPr algn="ctr"/>
            <a:r>
              <a:rPr lang="en-US" sz="3200" b="1" i="1" dirty="0">
                <a:latin typeface="+mj-lt"/>
                <a:cs typeface="Times New Roman" panose="02020603050405020304" pitchFamily="18" charset="0"/>
              </a:rPr>
              <a:t>Need assistance?  Have a question?</a:t>
            </a:r>
          </a:p>
          <a:p>
            <a:pPr algn="ctr"/>
            <a:r>
              <a:rPr lang="en-US" sz="3200" b="1" i="1" dirty="0">
                <a:latin typeface="+mj-lt"/>
                <a:cs typeface="Times New Roman" panose="02020603050405020304" pitchFamily="18" charset="0"/>
              </a:rPr>
              <a:t>Need clarification?</a:t>
            </a:r>
          </a:p>
          <a:p>
            <a:pPr algn="ctr"/>
            <a:endParaRPr lang="en-US" sz="3200" b="1" i="1" dirty="0">
              <a:latin typeface="+mj-lt"/>
              <a:cs typeface="Times New Roman" panose="02020603050405020304" pitchFamily="18" charset="0"/>
            </a:endParaRPr>
          </a:p>
          <a:p>
            <a:pPr algn="ctr"/>
            <a:r>
              <a:rPr lang="en-US" sz="3200" b="1" dirty="0" smtClean="0">
                <a:latin typeface="+mj-lt"/>
                <a:cs typeface="Times New Roman" panose="02020603050405020304" pitchFamily="18" charset="0"/>
              </a:rPr>
              <a:t>Contact </a:t>
            </a:r>
            <a:r>
              <a:rPr lang="en-US" sz="3200" b="1" dirty="0">
                <a:latin typeface="+mj-lt"/>
                <a:cs typeface="Times New Roman" panose="02020603050405020304" pitchFamily="18" charset="0"/>
              </a:rPr>
              <a:t>Information:</a:t>
            </a:r>
          </a:p>
          <a:p>
            <a:pPr algn="ctr"/>
            <a:r>
              <a:rPr lang="en-US" sz="4000" b="1" i="1" dirty="0" smtClean="0">
                <a:latin typeface="+mj-lt"/>
                <a:cs typeface="Times New Roman" panose="02020603050405020304" pitchFamily="18" charset="0"/>
              </a:rPr>
              <a:t>Marilyn George </a:t>
            </a:r>
            <a:endParaRPr lang="en-US" sz="4000" b="1" i="1" dirty="0">
              <a:latin typeface="+mj-lt"/>
              <a:cs typeface="Times New Roman" panose="02020603050405020304" pitchFamily="18" charset="0"/>
            </a:endParaRPr>
          </a:p>
          <a:p>
            <a:pPr algn="ctr"/>
            <a:r>
              <a:rPr lang="en-US" sz="4000" b="1" i="1" dirty="0" smtClean="0">
                <a:latin typeface="+mj-lt"/>
                <a:cs typeface="Times New Roman" panose="02020603050405020304" pitchFamily="18" charset="0"/>
              </a:rPr>
              <a:t>mgeorge@acswasc.org</a:t>
            </a:r>
            <a:endParaRPr lang="en-US" sz="4000" b="1" i="1" dirty="0">
              <a:latin typeface="+mj-lt"/>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31901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CC7E537-F31E-4D87-AFF4-DF1118FD168A}" type="slidenum">
              <a:rPr lang="en-US" smtClean="0"/>
              <a:pPr/>
              <a:t>6</a:t>
            </a:fld>
            <a:endParaRPr lang="en-US" dirty="0"/>
          </a:p>
        </p:txBody>
      </p:sp>
      <p:sp>
        <p:nvSpPr>
          <p:cNvPr id="4" name="Date Placeholder 3"/>
          <p:cNvSpPr>
            <a:spLocks noGrp="1"/>
          </p:cNvSpPr>
          <p:nvPr>
            <p:ph type="dt" sz="half" idx="10"/>
          </p:nvPr>
        </p:nvSpPr>
        <p:spPr/>
        <p:txBody>
          <a:bodyPr/>
          <a:lstStyle/>
          <a:p>
            <a:r>
              <a:rPr lang="en-US" dirty="0"/>
              <a:t>© 2020-21</a:t>
            </a:r>
          </a:p>
        </p:txBody>
      </p:sp>
      <p:sp>
        <p:nvSpPr>
          <p:cNvPr id="7" name="TextBox 6"/>
          <p:cNvSpPr txBox="1"/>
          <p:nvPr/>
        </p:nvSpPr>
        <p:spPr>
          <a:xfrm rot="630558">
            <a:off x="1618877" y="1008743"/>
            <a:ext cx="7144882" cy="2862322"/>
          </a:xfrm>
          <a:prstGeom prst="rect">
            <a:avLst/>
          </a:prstGeom>
          <a:noFill/>
        </p:spPr>
        <p:txBody>
          <a:bodyPr wrap="square" rtlCol="0">
            <a:spAutoFit/>
          </a:bodyPr>
          <a:lstStyle/>
          <a:p>
            <a:r>
              <a:rPr lang="en-US" sz="3600" b="1" dirty="0">
                <a:solidFill>
                  <a:srgbClr val="C00000"/>
                </a:solidFill>
              </a:rPr>
              <a:t>Let’s Have a Conversation….</a:t>
            </a:r>
          </a:p>
          <a:p>
            <a:r>
              <a:rPr lang="en-US" sz="3600" b="1" dirty="0" smtClean="0"/>
              <a:t>What are the expectations for a school and the visiting committee chair for a virtual full visit? </a:t>
            </a:r>
            <a:endParaRPr lang="en-US" sz="3600" b="1" dirty="0"/>
          </a:p>
          <a:p>
            <a:endParaRPr lang="en-US" sz="3600" b="1" dirty="0"/>
          </a:p>
        </p:txBody>
      </p:sp>
      <p:sp>
        <p:nvSpPr>
          <p:cNvPr id="2" name="AutoShape 4" descr="Diverse People Thinking and Question Marks Stock Photo: 73127819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1" name="Picture 3" descr="C:\Users\nelwood\AppData\Local\Microsoft\Windows\INetCache\IE\A030IIAE\14442769832_67a5ffdb67_b[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75" y="3940174"/>
            <a:ext cx="2663825" cy="266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3837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 y="1542728"/>
            <a:ext cx="8516621" cy="2659702"/>
          </a:xfrm>
          <a:prstGeom prst="rect">
            <a:avLst/>
          </a:prstGeom>
        </p:spPr>
        <p:txBody>
          <a:bodyPr vert="horz" wrap="square" lIns="0" tIns="12700" rIns="0" bIns="0" rtlCol="0">
            <a:spAutoFit/>
          </a:bodyPr>
          <a:lstStyle/>
          <a:p>
            <a:pPr marL="457200" indent="-457200">
              <a:buFont typeface="Arial" panose="020B0604020202020204" pitchFamily="34" charset="0"/>
              <a:buChar char="•"/>
            </a:pPr>
            <a:r>
              <a:rPr lang="en-US" sz="2400" b="1" dirty="0" smtClean="0">
                <a:solidFill>
                  <a:srgbClr val="002060"/>
                </a:solidFill>
              </a:rPr>
              <a:t>Process and Result as rigorous and thorough as an on-site visit </a:t>
            </a:r>
          </a:p>
          <a:p>
            <a:pPr marL="457200" indent="-457200">
              <a:buFont typeface="Arial" panose="020B0604020202020204" pitchFamily="34" charset="0"/>
              <a:buChar char="•"/>
            </a:pPr>
            <a:endParaRPr lang="en-US" sz="2400" b="1" dirty="0">
              <a:solidFill>
                <a:srgbClr val="002060"/>
              </a:solidFill>
            </a:endParaRPr>
          </a:p>
          <a:p>
            <a:pPr marL="457200" indent="-457200">
              <a:buFont typeface="Arial" panose="020B0604020202020204" pitchFamily="34" charset="0"/>
              <a:buChar char="•"/>
            </a:pPr>
            <a:r>
              <a:rPr lang="en-US" sz="2400" b="1" dirty="0" smtClean="0">
                <a:solidFill>
                  <a:srgbClr val="002060"/>
                </a:solidFill>
              </a:rPr>
              <a:t>Focus on continuous school improvement and the progress related to high quality learning and well-being for all students</a:t>
            </a:r>
          </a:p>
          <a:p>
            <a:pPr marL="457200" indent="-457200">
              <a:buFont typeface="Arial" panose="020B0604020202020204" pitchFamily="34" charset="0"/>
              <a:buChar char="•"/>
            </a:pPr>
            <a:endParaRPr lang="en-US" sz="2800" b="1" dirty="0" smtClean="0">
              <a:solidFill>
                <a:srgbClr val="002060"/>
              </a:solidFill>
            </a:endParaRPr>
          </a:p>
          <a:p>
            <a:pPr marL="457200" indent="-457200">
              <a:buFont typeface="Arial" panose="020B0604020202020204" pitchFamily="34" charset="0"/>
              <a:buChar char="•"/>
            </a:pPr>
            <a:r>
              <a:rPr lang="en-US" sz="2400" b="1" dirty="0" smtClean="0">
                <a:solidFill>
                  <a:srgbClr val="002060"/>
                </a:solidFill>
              </a:rPr>
              <a:t>Video, audio and connectivity quality must be sufficient to allow good communication—both recorded and live  </a:t>
            </a:r>
            <a:endParaRPr lang="en-US" sz="2400" b="1" dirty="0">
              <a:solidFill>
                <a:srgbClr val="002060"/>
              </a:solidFill>
            </a:endParaRPr>
          </a:p>
        </p:txBody>
      </p:sp>
      <p:sp>
        <p:nvSpPr>
          <p:cNvPr id="4" name="object 4"/>
          <p:cNvSpPr txBox="1">
            <a:spLocks noGrp="1"/>
          </p:cNvSpPr>
          <p:nvPr>
            <p:ph type="title"/>
          </p:nvPr>
        </p:nvSpPr>
        <p:spPr>
          <a:xfrm>
            <a:off x="381000" y="533399"/>
            <a:ext cx="8534399" cy="566822"/>
          </a:xfrm>
          <a:prstGeom prst="rect">
            <a:avLst/>
          </a:prstGeom>
        </p:spPr>
        <p:txBody>
          <a:bodyPr vert="horz" wrap="square" lIns="0" tIns="12700" rIns="0" bIns="0" rtlCol="0">
            <a:spAutoFit/>
          </a:bodyPr>
          <a:lstStyle/>
          <a:p>
            <a:pPr marR="5080" algn="ctr">
              <a:lnSpc>
                <a:spcPct val="100000"/>
              </a:lnSpc>
              <a:spcBef>
                <a:spcPts val="0"/>
              </a:spcBef>
            </a:pPr>
            <a:r>
              <a:rPr lang="en-US" sz="3600" dirty="0" smtClean="0"/>
              <a:t>Virtual Visit: School Expectations</a:t>
            </a:r>
            <a:endParaRPr sz="3600" dirty="0"/>
          </a:p>
        </p:txBody>
      </p:sp>
    </p:spTree>
    <p:extLst>
      <p:ext uri="{BB962C8B-B14F-4D97-AF65-F5344CB8AC3E}">
        <p14:creationId xmlns:p14="http://schemas.microsoft.com/office/powerpoint/2010/main" val="36597986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r>
              <a:rPr lang="en-US" dirty="0">
                <a:solidFill>
                  <a:srgbClr val="000000">
                    <a:lumMod val="50000"/>
                    <a:lumOff val="50000"/>
                  </a:srgbClr>
                </a:solidFill>
              </a:rPr>
              <a:t>© 2020-21</a:t>
            </a:r>
          </a:p>
        </p:txBody>
      </p:sp>
      <p:sp>
        <p:nvSpPr>
          <p:cNvPr id="3" name="Slide Number Placeholder 2"/>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8</a:t>
            </a:fld>
            <a:endParaRPr lang="en-US" dirty="0">
              <a:solidFill>
                <a:srgbClr val="000000">
                  <a:lumMod val="50000"/>
                  <a:lumOff val="50000"/>
                </a:srgbClr>
              </a:solidFill>
            </a:endParaRPr>
          </a:p>
        </p:txBody>
      </p:sp>
    </p:spTree>
    <p:extLst>
      <p:ext uri="{BB962C8B-B14F-4D97-AF65-F5344CB8AC3E}">
        <p14:creationId xmlns:p14="http://schemas.microsoft.com/office/powerpoint/2010/main" val="3994717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400"/>
            <a:ext cx="9144000" cy="6858000"/>
          </a:xfrm>
          <a:prstGeom prst="rect">
            <a:avLst/>
          </a:prstGeom>
        </p:spPr>
      </p:pic>
      <p:sp>
        <p:nvSpPr>
          <p:cNvPr id="2" name="Content Placeholder 1"/>
          <p:cNvSpPr>
            <a:spLocks noGrp="1"/>
          </p:cNvSpPr>
          <p:nvPr>
            <p:ph idx="1"/>
          </p:nvPr>
        </p:nvSpPr>
        <p:spPr>
          <a:xfrm>
            <a:off x="152400" y="1600200"/>
            <a:ext cx="8915400" cy="5105400"/>
          </a:xfrm>
        </p:spPr>
        <p:txBody>
          <a:bodyPr>
            <a:noAutofit/>
          </a:bodyPr>
          <a:lstStyle/>
          <a:p>
            <a:pPr marL="0" indent="0">
              <a:spcAft>
                <a:spcPts val="600"/>
              </a:spcAft>
              <a:buClr>
                <a:srgbClr val="006699"/>
              </a:buClr>
              <a:buNone/>
              <a:defRPr/>
            </a:pPr>
            <a:r>
              <a:rPr lang="en-US" sz="3600" b="1" dirty="0">
                <a:latin typeface="+mj-lt"/>
                <a:cs typeface="Times New Roman" panose="02020603050405020304" pitchFamily="18" charset="0"/>
              </a:rPr>
              <a:t>The Big Picture</a:t>
            </a:r>
            <a:endParaRPr lang="en-US" sz="5400" b="1" dirty="0">
              <a:solidFill>
                <a:schemeClr val="accent1"/>
              </a:solidFill>
              <a:latin typeface="+mj-lt"/>
              <a:cs typeface="Times New Roman" panose="02020603050405020304" pitchFamily="18" charset="0"/>
            </a:endParaRPr>
          </a:p>
          <a:p>
            <a:pPr marL="0" indent="0" algn="ctr">
              <a:lnSpc>
                <a:spcPct val="100000"/>
              </a:lnSpc>
              <a:spcBef>
                <a:spcPts val="0"/>
              </a:spcBef>
              <a:buClr>
                <a:srgbClr val="006699"/>
              </a:buClr>
              <a:buNone/>
              <a:defRPr/>
            </a:pPr>
            <a:r>
              <a:rPr lang="en-US" sz="3600" b="1" dirty="0" smtClean="0">
                <a:solidFill>
                  <a:srgbClr val="002060"/>
                </a:solidFill>
                <a:latin typeface="+mj-lt"/>
                <a:cs typeface="Times New Roman" panose="02020603050405020304" pitchFamily="18" charset="0"/>
              </a:rPr>
              <a:t>Ultimate Goal: </a:t>
            </a:r>
          </a:p>
          <a:p>
            <a:pPr marL="0" indent="0" algn="ctr">
              <a:lnSpc>
                <a:spcPct val="100000"/>
              </a:lnSpc>
              <a:spcBef>
                <a:spcPts val="0"/>
              </a:spcBef>
              <a:buClr>
                <a:srgbClr val="006699"/>
              </a:buClr>
              <a:buNone/>
              <a:defRPr/>
            </a:pPr>
            <a:r>
              <a:rPr lang="en-US" sz="4400" b="1" dirty="0" smtClean="0">
                <a:solidFill>
                  <a:schemeClr val="accent1"/>
                </a:solidFill>
                <a:latin typeface="+mj-lt"/>
                <a:cs typeface="Times New Roman" panose="02020603050405020304" pitchFamily="18" charset="0"/>
              </a:rPr>
              <a:t> </a:t>
            </a:r>
            <a:r>
              <a:rPr lang="en-US" b="1" dirty="0" smtClean="0">
                <a:solidFill>
                  <a:schemeClr val="accent1"/>
                </a:solidFill>
                <a:latin typeface="+mj-lt"/>
                <a:cs typeface="Times New Roman" panose="02020603050405020304" pitchFamily="18" charset="0"/>
              </a:rPr>
              <a:t>A Quality Action </a:t>
            </a:r>
            <a:r>
              <a:rPr lang="en-US" b="1" dirty="0">
                <a:solidFill>
                  <a:schemeClr val="accent1"/>
                </a:solidFill>
                <a:latin typeface="+mj-lt"/>
                <a:cs typeface="Times New Roman" panose="02020603050405020304" pitchFamily="18" charset="0"/>
              </a:rPr>
              <a:t>Plan </a:t>
            </a:r>
          </a:p>
          <a:p>
            <a:pPr marL="0" indent="0" algn="ctr">
              <a:lnSpc>
                <a:spcPct val="100000"/>
              </a:lnSpc>
              <a:spcBef>
                <a:spcPts val="0"/>
              </a:spcBef>
              <a:buClr>
                <a:srgbClr val="006699"/>
              </a:buClr>
              <a:buNone/>
              <a:defRPr/>
            </a:pPr>
            <a:r>
              <a:rPr lang="en-US" b="1" dirty="0" smtClean="0">
                <a:solidFill>
                  <a:schemeClr val="accent1"/>
                </a:solidFill>
                <a:latin typeface="+mj-lt"/>
                <a:cs typeface="Times New Roman" panose="02020603050405020304" pitchFamily="18" charset="0"/>
              </a:rPr>
              <a:t>owned </a:t>
            </a:r>
            <a:r>
              <a:rPr lang="en-US" b="1" dirty="0">
                <a:solidFill>
                  <a:schemeClr val="accent1"/>
                </a:solidFill>
                <a:latin typeface="+mj-lt"/>
                <a:cs typeface="Times New Roman" panose="02020603050405020304" pitchFamily="18" charset="0"/>
              </a:rPr>
              <a:t>by </a:t>
            </a:r>
            <a:endParaRPr lang="en-US" b="1" dirty="0" smtClean="0">
              <a:solidFill>
                <a:schemeClr val="accent1"/>
              </a:solidFill>
              <a:latin typeface="+mj-lt"/>
              <a:cs typeface="Times New Roman" panose="02020603050405020304" pitchFamily="18" charset="0"/>
            </a:endParaRPr>
          </a:p>
          <a:p>
            <a:pPr marL="0" indent="0" algn="ctr">
              <a:lnSpc>
                <a:spcPct val="100000"/>
              </a:lnSpc>
              <a:spcBef>
                <a:spcPts val="0"/>
              </a:spcBef>
              <a:buClr>
                <a:srgbClr val="006699"/>
              </a:buClr>
              <a:buNone/>
              <a:defRPr/>
            </a:pPr>
            <a:r>
              <a:rPr lang="en-US" b="1" dirty="0" smtClean="0">
                <a:solidFill>
                  <a:schemeClr val="accent1"/>
                </a:solidFill>
                <a:latin typeface="+mj-lt"/>
                <a:cs typeface="Times New Roman" panose="02020603050405020304" pitchFamily="18" charset="0"/>
              </a:rPr>
              <a:t>All </a:t>
            </a:r>
            <a:r>
              <a:rPr lang="en-US" b="1" dirty="0">
                <a:solidFill>
                  <a:schemeClr val="accent1"/>
                </a:solidFill>
                <a:latin typeface="+mj-lt"/>
                <a:cs typeface="Times New Roman" panose="02020603050405020304" pitchFamily="18" charset="0"/>
              </a:rPr>
              <a:t>Stakeholders </a:t>
            </a:r>
          </a:p>
          <a:p>
            <a:pPr lvl="1">
              <a:buClr>
                <a:srgbClr val="006699"/>
              </a:buClr>
              <a:buFont typeface="Wingdings" pitchFamily="2" charset="2"/>
              <a:buChar char="Ø"/>
              <a:defRPr/>
            </a:pPr>
            <a:endParaRPr lang="en-US" sz="3200" b="1" dirty="0">
              <a:latin typeface="Arial" charset="0"/>
            </a:endParaRPr>
          </a:p>
          <a:p>
            <a:pPr>
              <a:defRPr/>
            </a:pPr>
            <a:endParaRPr lang="en-US" sz="3600" b="1" dirty="0"/>
          </a:p>
        </p:txBody>
      </p:sp>
      <p:sp>
        <p:nvSpPr>
          <p:cNvPr id="3" name="Date Placeholder 2"/>
          <p:cNvSpPr>
            <a:spLocks noGrp="1"/>
          </p:cNvSpPr>
          <p:nvPr>
            <p:ph type="dt" sz="half" idx="10"/>
          </p:nvPr>
        </p:nvSpPr>
        <p:spPr/>
        <p:txBody>
          <a:bodyPr/>
          <a:lstStyle/>
          <a:p>
            <a:r>
              <a:rPr lang="en-US" dirty="0">
                <a:solidFill>
                  <a:srgbClr val="000000">
                    <a:lumMod val="50000"/>
                    <a:lumOff val="50000"/>
                  </a:srgbClr>
                </a:solidFill>
              </a:rPr>
              <a:t>© 2020-21</a:t>
            </a:r>
          </a:p>
        </p:txBody>
      </p:sp>
      <p:sp>
        <p:nvSpPr>
          <p:cNvPr id="4" name="Slide Number Placeholder 3"/>
          <p:cNvSpPr>
            <a:spLocks noGrp="1"/>
          </p:cNvSpPr>
          <p:nvPr>
            <p:ph type="sldNum" sz="quarter" idx="12"/>
          </p:nvPr>
        </p:nvSpPr>
        <p:spPr/>
        <p:txBody>
          <a:bodyPr/>
          <a:lstStyle/>
          <a:p>
            <a:fld id="{8C1A58C6-7010-4DE7-9CEF-CA763C69BBCB}" type="slidenum">
              <a:rPr lang="en-US" smtClean="0">
                <a:solidFill>
                  <a:srgbClr val="000000">
                    <a:lumMod val="50000"/>
                    <a:lumOff val="50000"/>
                  </a:srgbClr>
                </a:solidFill>
              </a:rPr>
              <a:pPr/>
              <a:t>9</a:t>
            </a:fld>
            <a:endParaRPr lang="en-US" dirty="0">
              <a:solidFill>
                <a:srgbClr val="000000">
                  <a:lumMod val="50000"/>
                  <a:lumOff val="50000"/>
                </a:srgbClr>
              </a:solidFill>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04800"/>
            <a:ext cx="2514600" cy="919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0138" y="5178534"/>
            <a:ext cx="3902004" cy="1479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8958803"/>
      </p:ext>
    </p:extLst>
  </p:cSld>
  <p:clrMapOvr>
    <a:masterClrMapping/>
  </p:clrMapOvr>
  <p:timing>
    <p:tnLst>
      <p:par>
        <p:cTn id="1" dur="indefinite" restart="never" nodeType="tmRoot"/>
      </p:par>
    </p:tnLst>
  </p:timing>
</p:sld>
</file>

<file path=ppt/theme/theme1.xml><?xml version="1.0" encoding="utf-8"?>
<a:theme xmlns:a="http://schemas.openxmlformats.org/drawingml/2006/main" name="WASC BASIC-WASC-CDE 2015">
  <a:themeElements>
    <a:clrScheme name="ACS WASC 2016 Final-1">
      <a:dk1>
        <a:srgbClr val="26448B"/>
      </a:dk1>
      <a:lt1>
        <a:srgbClr val="FFFFFF"/>
      </a:lt1>
      <a:dk2>
        <a:srgbClr val="000000"/>
      </a:dk2>
      <a:lt2>
        <a:srgbClr val="E1E1E1"/>
      </a:lt2>
      <a:accent1>
        <a:srgbClr val="B20A0E"/>
      </a:accent1>
      <a:accent2>
        <a:srgbClr val="D7B230"/>
      </a:accent2>
      <a:accent3>
        <a:srgbClr val="133936"/>
      </a:accent3>
      <a:accent4>
        <a:srgbClr val="544C26"/>
      </a:accent4>
      <a:accent5>
        <a:srgbClr val="49557F"/>
      </a:accent5>
      <a:accent6>
        <a:srgbClr val="48A345"/>
      </a:accent6>
      <a:hlink>
        <a:srgbClr val="1B2B5F"/>
      </a:hlink>
      <a:folHlink>
        <a:srgbClr val="81152F"/>
      </a:folHlink>
    </a:clrScheme>
    <a:fontScheme name="ACS WASC 2015">
      <a:majorFont>
        <a:latin typeface="Calibri"/>
        <a:ea typeface=""/>
        <a:cs typeface=""/>
      </a:majorFont>
      <a:minorFont>
        <a:latin typeface="Calibri"/>
        <a:ea typeface=""/>
        <a:cs typeface=""/>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WASC 2015 MASTER">
  <a:themeElements>
    <a:clrScheme name="Custom 2">
      <a:dk1>
        <a:srgbClr val="26448B"/>
      </a:dk1>
      <a:lt1>
        <a:srgbClr val="FFFFFF"/>
      </a:lt1>
      <a:dk2>
        <a:srgbClr val="000000"/>
      </a:dk2>
      <a:lt2>
        <a:srgbClr val="E1E1E1"/>
      </a:lt2>
      <a:accent1>
        <a:srgbClr val="B20A0E"/>
      </a:accent1>
      <a:accent2>
        <a:srgbClr val="D7B230"/>
      </a:accent2>
      <a:accent3>
        <a:srgbClr val="133936"/>
      </a:accent3>
      <a:accent4>
        <a:srgbClr val="544C26"/>
      </a:accent4>
      <a:accent5>
        <a:srgbClr val="49557F"/>
      </a:accent5>
      <a:accent6>
        <a:srgbClr val="48A345"/>
      </a:accent6>
      <a:hlink>
        <a:srgbClr val="1B2B5F"/>
      </a:hlink>
      <a:folHlink>
        <a:srgbClr val="81152F"/>
      </a:folHlink>
    </a:clrScheme>
    <a:fontScheme name="ACS WASC 2015">
      <a:majorFont>
        <a:latin typeface="Calibri"/>
        <a:ea typeface=""/>
        <a:cs typeface=""/>
      </a:majorFont>
      <a:minorFont>
        <a:latin typeface="Calibri"/>
        <a:ea typeface=""/>
        <a:cs typeface=""/>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ACS WASC CDE Draft with new logo 2020-21 SHORT (NXP).potx" id="{D14455DB-9624-4A26-8CE5-6305C5A001E9}" vid="{DA612BFC-DD61-4D06-9E8D-67CF1582EECD}"/>
    </a:ext>
  </a:extLst>
</a:theme>
</file>

<file path=ppt/theme/theme11.xml><?xml version="1.0" encoding="utf-8"?>
<a:theme xmlns:a="http://schemas.openxmlformats.org/drawingml/2006/main" name="6_WASC BASIC-WASC-CDE 2015">
  <a:themeElements>
    <a:clrScheme name="ACS WASC 2016 Final-1">
      <a:dk1>
        <a:srgbClr val="26448B"/>
      </a:dk1>
      <a:lt1>
        <a:srgbClr val="FFFFFF"/>
      </a:lt1>
      <a:dk2>
        <a:srgbClr val="000000"/>
      </a:dk2>
      <a:lt2>
        <a:srgbClr val="E1E1E1"/>
      </a:lt2>
      <a:accent1>
        <a:srgbClr val="B20A0E"/>
      </a:accent1>
      <a:accent2>
        <a:srgbClr val="D7B230"/>
      </a:accent2>
      <a:accent3>
        <a:srgbClr val="133936"/>
      </a:accent3>
      <a:accent4>
        <a:srgbClr val="544C26"/>
      </a:accent4>
      <a:accent5>
        <a:srgbClr val="49557F"/>
      </a:accent5>
      <a:accent6>
        <a:srgbClr val="48A345"/>
      </a:accent6>
      <a:hlink>
        <a:srgbClr val="1B2B5F"/>
      </a:hlink>
      <a:folHlink>
        <a:srgbClr val="81152F"/>
      </a:folHlink>
    </a:clrScheme>
    <a:fontScheme name="ACS WASC 2015">
      <a:majorFont>
        <a:latin typeface="Calibri"/>
        <a:ea typeface=""/>
        <a:cs typeface=""/>
      </a:majorFont>
      <a:minorFont>
        <a:latin typeface="Calibri"/>
        <a:ea typeface=""/>
        <a:cs typeface=""/>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0_WASC 2015 MASTER">
  <a:themeElements>
    <a:clrScheme name="Custom 2">
      <a:dk1>
        <a:srgbClr val="26448B"/>
      </a:dk1>
      <a:lt1>
        <a:srgbClr val="FFFFFF"/>
      </a:lt1>
      <a:dk2>
        <a:srgbClr val="000000"/>
      </a:dk2>
      <a:lt2>
        <a:srgbClr val="E1E1E1"/>
      </a:lt2>
      <a:accent1>
        <a:srgbClr val="B20A0E"/>
      </a:accent1>
      <a:accent2>
        <a:srgbClr val="D7B230"/>
      </a:accent2>
      <a:accent3>
        <a:srgbClr val="133936"/>
      </a:accent3>
      <a:accent4>
        <a:srgbClr val="544C26"/>
      </a:accent4>
      <a:accent5>
        <a:srgbClr val="49557F"/>
      </a:accent5>
      <a:accent6>
        <a:srgbClr val="48A345"/>
      </a:accent6>
      <a:hlink>
        <a:srgbClr val="1B2B5F"/>
      </a:hlink>
      <a:folHlink>
        <a:srgbClr val="81152F"/>
      </a:folHlink>
    </a:clrScheme>
    <a:fontScheme name="ACS WASC 2015">
      <a:majorFont>
        <a:latin typeface="Calibri"/>
        <a:ea typeface=""/>
        <a:cs typeface=""/>
      </a:majorFont>
      <a:minorFont>
        <a:latin typeface="Calibri"/>
        <a:ea typeface=""/>
        <a:cs typeface=""/>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ACS WASC CDE Draft with new logo 2020-21 SHORT (NXP).potx" id="{D14455DB-9624-4A26-8CE5-6305C5A001E9}" vid="{DA612BFC-DD61-4D06-9E8D-67CF1582EECD}"/>
    </a:ext>
  </a:extLst>
</a:theme>
</file>

<file path=ppt/theme/theme13.xml><?xml version="1.0" encoding="utf-8"?>
<a:theme xmlns:a="http://schemas.openxmlformats.org/drawingml/2006/main" name="2_WASC 2015 MASTER">
  <a:themeElements>
    <a:clrScheme name="Custom 2">
      <a:dk1>
        <a:srgbClr val="26448B"/>
      </a:dk1>
      <a:lt1>
        <a:srgbClr val="FFFFFF"/>
      </a:lt1>
      <a:dk2>
        <a:srgbClr val="000000"/>
      </a:dk2>
      <a:lt2>
        <a:srgbClr val="E1E1E1"/>
      </a:lt2>
      <a:accent1>
        <a:srgbClr val="B20A0E"/>
      </a:accent1>
      <a:accent2>
        <a:srgbClr val="D7B230"/>
      </a:accent2>
      <a:accent3>
        <a:srgbClr val="133936"/>
      </a:accent3>
      <a:accent4>
        <a:srgbClr val="544C26"/>
      </a:accent4>
      <a:accent5>
        <a:srgbClr val="49557F"/>
      </a:accent5>
      <a:accent6>
        <a:srgbClr val="48A345"/>
      </a:accent6>
      <a:hlink>
        <a:srgbClr val="1B2B5F"/>
      </a:hlink>
      <a:folHlink>
        <a:srgbClr val="81152F"/>
      </a:folHlink>
    </a:clrScheme>
    <a:fontScheme name="ACS WASC 2015">
      <a:majorFont>
        <a:latin typeface="Calibri"/>
        <a:ea typeface=""/>
        <a:cs typeface=""/>
      </a:majorFont>
      <a:minorFont>
        <a:latin typeface="Calibri"/>
        <a:ea typeface=""/>
        <a:cs typeface=""/>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ACS WASC CDE Draft with new logo 2020-21 SHORT (NXP).potx" id="{D14455DB-9624-4A26-8CE5-6305C5A001E9}" vid="{DA612BFC-DD61-4D06-9E8D-67CF1582EECD}"/>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206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9_WASC 2015 MASTER">
  <a:themeElements>
    <a:clrScheme name="Custom 2">
      <a:dk1>
        <a:srgbClr val="26448B"/>
      </a:dk1>
      <a:lt1>
        <a:srgbClr val="FFFFFF"/>
      </a:lt1>
      <a:dk2>
        <a:srgbClr val="000000"/>
      </a:dk2>
      <a:lt2>
        <a:srgbClr val="E1E1E1"/>
      </a:lt2>
      <a:accent1>
        <a:srgbClr val="B20A0E"/>
      </a:accent1>
      <a:accent2>
        <a:srgbClr val="D7B230"/>
      </a:accent2>
      <a:accent3>
        <a:srgbClr val="133936"/>
      </a:accent3>
      <a:accent4>
        <a:srgbClr val="544C26"/>
      </a:accent4>
      <a:accent5>
        <a:srgbClr val="49557F"/>
      </a:accent5>
      <a:accent6>
        <a:srgbClr val="48A345"/>
      </a:accent6>
      <a:hlink>
        <a:srgbClr val="1B2B5F"/>
      </a:hlink>
      <a:folHlink>
        <a:srgbClr val="81152F"/>
      </a:folHlink>
    </a:clrScheme>
    <a:fontScheme name="ACS WASC 2015">
      <a:majorFont>
        <a:latin typeface="Calibri"/>
        <a:ea typeface=""/>
        <a:cs typeface=""/>
      </a:majorFont>
      <a:minorFont>
        <a:latin typeface="Calibri"/>
        <a:ea typeface=""/>
        <a:cs typeface=""/>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ACS WASC CDE Draft with new logo 2020-21 SHORT (NXP).potx" id="{D14455DB-9624-4A26-8CE5-6305C5A001E9}" vid="{DA612BFC-DD61-4D06-9E8D-67CF1582EECD}"/>
    </a:ext>
  </a:extLst>
</a:theme>
</file>

<file path=ppt/theme/theme3.xml><?xml version="1.0" encoding="utf-8"?>
<a:theme xmlns:a="http://schemas.openxmlformats.org/drawingml/2006/main" name="WASC BASIC 2015">
  <a:themeElements>
    <a:clrScheme name="WASC 2014">
      <a:dk1>
        <a:srgbClr val="D61000"/>
      </a:dk1>
      <a:lt1>
        <a:srgbClr val="FFFFFF"/>
      </a:lt1>
      <a:dk2>
        <a:srgbClr val="000000"/>
      </a:dk2>
      <a:lt2>
        <a:srgbClr val="EEE4E0"/>
      </a:lt2>
      <a:accent1>
        <a:srgbClr val="E1CC66"/>
      </a:accent1>
      <a:accent2>
        <a:srgbClr val="283F8D"/>
      </a:accent2>
      <a:accent3>
        <a:srgbClr val="998A77"/>
      </a:accent3>
      <a:accent4>
        <a:srgbClr val="28A399"/>
      </a:accent4>
      <a:accent5>
        <a:srgbClr val="936F9B"/>
      </a:accent5>
      <a:accent6>
        <a:srgbClr val="6E9E96"/>
      </a:accent6>
      <a:hlink>
        <a:srgbClr val="E1AD1F"/>
      </a:hlink>
      <a:folHlink>
        <a:srgbClr val="FFDD9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WASC 2015 MASTER">
  <a:themeElements>
    <a:clrScheme name="ACS WASC 2016 Final-1">
      <a:dk1>
        <a:srgbClr val="26448B"/>
      </a:dk1>
      <a:lt1>
        <a:srgbClr val="FFFFFF"/>
      </a:lt1>
      <a:dk2>
        <a:srgbClr val="000000"/>
      </a:dk2>
      <a:lt2>
        <a:srgbClr val="E1E1E1"/>
      </a:lt2>
      <a:accent1>
        <a:srgbClr val="B20A0E"/>
      </a:accent1>
      <a:accent2>
        <a:srgbClr val="D7B230"/>
      </a:accent2>
      <a:accent3>
        <a:srgbClr val="133936"/>
      </a:accent3>
      <a:accent4>
        <a:srgbClr val="544C26"/>
      </a:accent4>
      <a:accent5>
        <a:srgbClr val="49557F"/>
      </a:accent5>
      <a:accent6>
        <a:srgbClr val="48A345"/>
      </a:accent6>
      <a:hlink>
        <a:srgbClr val="1B2B5F"/>
      </a:hlink>
      <a:folHlink>
        <a:srgbClr val="81152F"/>
      </a:folHlink>
    </a:clrScheme>
    <a:fontScheme name="ACS WASC 2015">
      <a:majorFont>
        <a:latin typeface="Calibri"/>
        <a:ea typeface=""/>
        <a:cs typeface=""/>
      </a:majorFont>
      <a:minorFont>
        <a:latin typeface="Calibri"/>
        <a:ea typeface=""/>
        <a:cs typeface=""/>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Template 2018-19.potx" id="{5F9F644B-667A-4E4F-B327-9C661E896C13}" vid="{EA1F0519-016E-48B4-B7AD-40DE5DEE0842}"/>
    </a:ext>
  </a:extLst>
</a:theme>
</file>

<file path=ppt/theme/theme5.xml><?xml version="1.0" encoding="utf-8"?>
<a:theme xmlns:a="http://schemas.openxmlformats.org/drawingml/2006/main" name="1_WASC 2015 MASTER">
  <a:themeElements>
    <a:clrScheme name="Custom 2">
      <a:dk1>
        <a:srgbClr val="26448B"/>
      </a:dk1>
      <a:lt1>
        <a:srgbClr val="FFFFFF"/>
      </a:lt1>
      <a:dk2>
        <a:srgbClr val="000000"/>
      </a:dk2>
      <a:lt2>
        <a:srgbClr val="E1E1E1"/>
      </a:lt2>
      <a:accent1>
        <a:srgbClr val="B20A0E"/>
      </a:accent1>
      <a:accent2>
        <a:srgbClr val="D7B230"/>
      </a:accent2>
      <a:accent3>
        <a:srgbClr val="133936"/>
      </a:accent3>
      <a:accent4>
        <a:srgbClr val="544C26"/>
      </a:accent4>
      <a:accent5>
        <a:srgbClr val="49557F"/>
      </a:accent5>
      <a:accent6>
        <a:srgbClr val="48A345"/>
      </a:accent6>
      <a:hlink>
        <a:srgbClr val="1B2B5F"/>
      </a:hlink>
      <a:folHlink>
        <a:srgbClr val="81152F"/>
      </a:folHlink>
    </a:clrScheme>
    <a:fontScheme name="ACS WASC 2015">
      <a:majorFont>
        <a:latin typeface="Calibri"/>
        <a:ea typeface=""/>
        <a:cs typeface=""/>
      </a:majorFont>
      <a:minorFont>
        <a:latin typeface="Calibri"/>
        <a:ea typeface=""/>
        <a:cs typeface=""/>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ACS WASC CDE Draft with new logo 2020-21 SHORT (NXP).potx" id="{D14455DB-9624-4A26-8CE5-6305C5A001E9}" vid="{DA612BFC-DD61-4D06-9E8D-67CF1582EECD}"/>
    </a:ext>
  </a:extLst>
</a:theme>
</file>

<file path=ppt/theme/theme6.xml><?xml version="1.0" encoding="utf-8"?>
<a:theme xmlns:a="http://schemas.openxmlformats.org/drawingml/2006/main" name="4_WASC 2015 MASTER">
  <a:themeElements>
    <a:clrScheme name="Custom 2">
      <a:dk1>
        <a:srgbClr val="26448B"/>
      </a:dk1>
      <a:lt1>
        <a:srgbClr val="FFFFFF"/>
      </a:lt1>
      <a:dk2>
        <a:srgbClr val="000000"/>
      </a:dk2>
      <a:lt2>
        <a:srgbClr val="E1E1E1"/>
      </a:lt2>
      <a:accent1>
        <a:srgbClr val="B20A0E"/>
      </a:accent1>
      <a:accent2>
        <a:srgbClr val="D7B230"/>
      </a:accent2>
      <a:accent3>
        <a:srgbClr val="133936"/>
      </a:accent3>
      <a:accent4>
        <a:srgbClr val="544C26"/>
      </a:accent4>
      <a:accent5>
        <a:srgbClr val="49557F"/>
      </a:accent5>
      <a:accent6>
        <a:srgbClr val="48A345"/>
      </a:accent6>
      <a:hlink>
        <a:srgbClr val="1B2B5F"/>
      </a:hlink>
      <a:folHlink>
        <a:srgbClr val="81152F"/>
      </a:folHlink>
    </a:clrScheme>
    <a:fontScheme name="ACS WASC 2015">
      <a:majorFont>
        <a:latin typeface="Calibri"/>
        <a:ea typeface=""/>
        <a:cs typeface=""/>
      </a:majorFont>
      <a:minorFont>
        <a:latin typeface="Calibri"/>
        <a:ea typeface=""/>
        <a:cs typeface=""/>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ACS WASC CDE Draft with new logo 2020-21 SHORT (NXP).potx" id="{D14455DB-9624-4A26-8CE5-6305C5A001E9}" vid="{DA612BFC-DD61-4D06-9E8D-67CF1582EECD}"/>
    </a:ext>
  </a:extLst>
</a:theme>
</file>

<file path=ppt/theme/theme7.xml><?xml version="1.0" encoding="utf-8"?>
<a:theme xmlns:a="http://schemas.openxmlformats.org/drawingml/2006/main" name="6_WASC 2015 MASTER">
  <a:themeElements>
    <a:clrScheme name="Custom 2">
      <a:dk1>
        <a:srgbClr val="26448B"/>
      </a:dk1>
      <a:lt1>
        <a:srgbClr val="FFFFFF"/>
      </a:lt1>
      <a:dk2>
        <a:srgbClr val="000000"/>
      </a:dk2>
      <a:lt2>
        <a:srgbClr val="E1E1E1"/>
      </a:lt2>
      <a:accent1>
        <a:srgbClr val="B20A0E"/>
      </a:accent1>
      <a:accent2>
        <a:srgbClr val="D7B230"/>
      </a:accent2>
      <a:accent3>
        <a:srgbClr val="133936"/>
      </a:accent3>
      <a:accent4>
        <a:srgbClr val="544C26"/>
      </a:accent4>
      <a:accent5>
        <a:srgbClr val="49557F"/>
      </a:accent5>
      <a:accent6>
        <a:srgbClr val="48A345"/>
      </a:accent6>
      <a:hlink>
        <a:srgbClr val="1B2B5F"/>
      </a:hlink>
      <a:folHlink>
        <a:srgbClr val="81152F"/>
      </a:folHlink>
    </a:clrScheme>
    <a:fontScheme name="ACS WASC 2015">
      <a:majorFont>
        <a:latin typeface="Calibri"/>
        <a:ea typeface=""/>
        <a:cs typeface=""/>
      </a:majorFont>
      <a:minorFont>
        <a:latin typeface="Calibri"/>
        <a:ea typeface=""/>
        <a:cs typeface=""/>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ACS WASC CDE Draft with new logo 2020-21 SHORT (NXP).potx" id="{D14455DB-9624-4A26-8CE5-6305C5A001E9}" vid="{DA612BFC-DD61-4D06-9E8D-67CF1582EECD}"/>
    </a:ext>
  </a:extLst>
</a:theme>
</file>

<file path=ppt/theme/theme8.xml><?xml version="1.0" encoding="utf-8"?>
<a:theme xmlns:a="http://schemas.openxmlformats.org/drawingml/2006/main" name="7_WASC 2015 MASTER">
  <a:themeElements>
    <a:clrScheme name="Custom 2">
      <a:dk1>
        <a:srgbClr val="26448B"/>
      </a:dk1>
      <a:lt1>
        <a:srgbClr val="FFFFFF"/>
      </a:lt1>
      <a:dk2>
        <a:srgbClr val="000000"/>
      </a:dk2>
      <a:lt2>
        <a:srgbClr val="E1E1E1"/>
      </a:lt2>
      <a:accent1>
        <a:srgbClr val="B20A0E"/>
      </a:accent1>
      <a:accent2>
        <a:srgbClr val="D7B230"/>
      </a:accent2>
      <a:accent3>
        <a:srgbClr val="133936"/>
      </a:accent3>
      <a:accent4>
        <a:srgbClr val="544C26"/>
      </a:accent4>
      <a:accent5>
        <a:srgbClr val="49557F"/>
      </a:accent5>
      <a:accent6>
        <a:srgbClr val="48A345"/>
      </a:accent6>
      <a:hlink>
        <a:srgbClr val="1B2B5F"/>
      </a:hlink>
      <a:folHlink>
        <a:srgbClr val="81152F"/>
      </a:folHlink>
    </a:clrScheme>
    <a:fontScheme name="ACS WASC 2015">
      <a:majorFont>
        <a:latin typeface="Calibri"/>
        <a:ea typeface=""/>
        <a:cs typeface=""/>
      </a:majorFont>
      <a:minorFont>
        <a:latin typeface="Calibri"/>
        <a:ea typeface=""/>
        <a:cs typeface=""/>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ACS WASC CDE Draft with new logo 2020-21 SHORT (NXP).potx" id="{D14455DB-9624-4A26-8CE5-6305C5A001E9}" vid="{DA612BFC-DD61-4D06-9E8D-67CF1582EECD}"/>
    </a:ext>
  </a:extLst>
</a:theme>
</file>

<file path=ppt/theme/theme9.xml><?xml version="1.0" encoding="utf-8"?>
<a:theme xmlns:a="http://schemas.openxmlformats.org/drawingml/2006/main" name="8_WASC 2015 MASTER">
  <a:themeElements>
    <a:clrScheme name="Custom 2">
      <a:dk1>
        <a:srgbClr val="26448B"/>
      </a:dk1>
      <a:lt1>
        <a:srgbClr val="FFFFFF"/>
      </a:lt1>
      <a:dk2>
        <a:srgbClr val="000000"/>
      </a:dk2>
      <a:lt2>
        <a:srgbClr val="E1E1E1"/>
      </a:lt2>
      <a:accent1>
        <a:srgbClr val="B20A0E"/>
      </a:accent1>
      <a:accent2>
        <a:srgbClr val="D7B230"/>
      </a:accent2>
      <a:accent3>
        <a:srgbClr val="133936"/>
      </a:accent3>
      <a:accent4>
        <a:srgbClr val="544C26"/>
      </a:accent4>
      <a:accent5>
        <a:srgbClr val="49557F"/>
      </a:accent5>
      <a:accent6>
        <a:srgbClr val="48A345"/>
      </a:accent6>
      <a:hlink>
        <a:srgbClr val="1B2B5F"/>
      </a:hlink>
      <a:folHlink>
        <a:srgbClr val="81152F"/>
      </a:folHlink>
    </a:clrScheme>
    <a:fontScheme name="ACS WASC 2015">
      <a:majorFont>
        <a:latin typeface="Calibri"/>
        <a:ea typeface=""/>
        <a:cs typeface=""/>
      </a:majorFont>
      <a:minorFont>
        <a:latin typeface="Calibri"/>
        <a:ea typeface=""/>
        <a:cs typeface=""/>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ACS WASC CDE Draft with new logo 2020-21 SHORT (NXP).potx" id="{D14455DB-9624-4A26-8CE5-6305C5A001E9}" vid="{DA612BFC-DD61-4D06-9E8D-67CF1582EECD}"/>
    </a:ext>
  </a:extLst>
</a:theme>
</file>

<file path=docProps/app.xml><?xml version="1.0" encoding="utf-8"?>
<Properties xmlns="http://schemas.openxmlformats.org/officeDocument/2006/extended-properties" xmlns:vt="http://schemas.openxmlformats.org/officeDocument/2006/docPropsVTypes">
  <Template/>
  <TotalTime>12163</TotalTime>
  <Words>2010</Words>
  <Application>Microsoft Office PowerPoint</Application>
  <PresentationFormat>On-screen Show (4:3)</PresentationFormat>
  <Paragraphs>454</Paragraphs>
  <Slides>51</Slides>
  <Notes>28</Notes>
  <HiddenSlides>3</HiddenSlides>
  <MMClips>0</MMClips>
  <ScaleCrop>false</ScaleCrop>
  <HeadingPairs>
    <vt:vector size="4" baseType="variant">
      <vt:variant>
        <vt:lpstr>Theme</vt:lpstr>
      </vt:variant>
      <vt:variant>
        <vt:i4>14</vt:i4>
      </vt:variant>
      <vt:variant>
        <vt:lpstr>Slide Titles</vt:lpstr>
      </vt:variant>
      <vt:variant>
        <vt:i4>51</vt:i4>
      </vt:variant>
    </vt:vector>
  </HeadingPairs>
  <TitlesOfParts>
    <vt:vector size="65" baseType="lpstr">
      <vt:lpstr>WASC BASIC-WASC-CDE 2015</vt:lpstr>
      <vt:lpstr>19_WASC 2015 MASTER</vt:lpstr>
      <vt:lpstr>WASC BASIC 2015</vt:lpstr>
      <vt:lpstr>5_WASC 2015 MASTER</vt:lpstr>
      <vt:lpstr>1_WASC 2015 MASTER</vt:lpstr>
      <vt:lpstr>4_WASC 2015 MASTER</vt:lpstr>
      <vt:lpstr>6_WASC 2015 MASTER</vt:lpstr>
      <vt:lpstr>7_WASC 2015 MASTER</vt:lpstr>
      <vt:lpstr>8_WASC 2015 MASTER</vt:lpstr>
      <vt:lpstr>9_WASC 2015 MASTER</vt:lpstr>
      <vt:lpstr>6_WASC BASIC-WASC-CDE 2015</vt:lpstr>
      <vt:lpstr>20_WASC 2015 MASTER</vt:lpstr>
      <vt:lpstr>2_WASC 2015 MASTER</vt:lpstr>
      <vt:lpstr>Office Theme</vt:lpstr>
      <vt:lpstr>PowerPoint Presentation</vt:lpstr>
      <vt:lpstr>PowerPoint Presentation</vt:lpstr>
      <vt:lpstr> </vt:lpstr>
      <vt:lpstr>   How well are all students learning and achieving?</vt:lpstr>
      <vt:lpstr>                Accreditation Cycle of Quality</vt:lpstr>
      <vt:lpstr>PowerPoint Presentation</vt:lpstr>
      <vt:lpstr>Virtual Visit: School Expectations</vt:lpstr>
      <vt:lpstr>PowerPoint Presentation</vt:lpstr>
      <vt:lpstr>PowerPoint Presentation</vt:lpstr>
      <vt:lpstr>Road to the Action Plan</vt:lpstr>
      <vt:lpstr>PowerPoint Presentation</vt:lpstr>
      <vt:lpstr>PowerPoint Presentation</vt:lpstr>
      <vt:lpstr>Preparing for the Visit</vt:lpstr>
      <vt:lpstr>Virtual Visit: School Expectations</vt:lpstr>
      <vt:lpstr>Virtual Visit: School Expectations</vt:lpstr>
      <vt:lpstr>Virtual Visit: Size of Visiting Committee </vt:lpstr>
      <vt:lpstr>Virtual Visit: The Schedule</vt:lpstr>
      <vt:lpstr>Virtual Visit: The Schedule</vt:lpstr>
      <vt:lpstr>Virtual Visit: The VC Report</vt:lpstr>
      <vt:lpstr>Virtual Visit:  Important Technological Requirements</vt:lpstr>
      <vt:lpstr>Virtual Visit:  Important Technological Requirements (cont.)</vt:lpstr>
      <vt:lpstr>Virtual Visit: Suggested Videos  for  Visiting Committee Prior to Visit </vt:lpstr>
      <vt:lpstr>Virtual Visit: Suggested Videos  </vt:lpstr>
      <vt:lpstr>Virtual Visit: Suggested Videos </vt:lpstr>
      <vt:lpstr>Virtual Visit: Observations of School in Action during the Accreditation Visit</vt:lpstr>
      <vt:lpstr>Chairperson:  Keeper of the Vision, Coach, Organizer</vt:lpstr>
      <vt:lpstr>              Chair as the coach…. What to expect virtually…</vt:lpstr>
      <vt:lpstr>              School: Previsit Discussion Areas What you can expect virtually…</vt:lpstr>
      <vt:lpstr>              School: Previsit Discussion Areas What you can expect virtually…</vt:lpstr>
      <vt:lpstr>         Visit Discussion Areas… what to expect virtually</vt:lpstr>
      <vt:lpstr>              Visit Discussion Areas</vt:lpstr>
      <vt:lpstr>  The Visit conducted by Professional Colleagues who…</vt:lpstr>
      <vt:lpstr>The Visit: Visiting Committee Members </vt:lpstr>
      <vt:lpstr>Schedule</vt:lpstr>
      <vt:lpstr>Sunday</vt:lpstr>
      <vt:lpstr>Monday &amp; Tuesday</vt:lpstr>
      <vt:lpstr>Wednesday</vt:lpstr>
      <vt:lpstr>The VC will ask Powerful Questions about…</vt:lpstr>
      <vt:lpstr>PowerPoint Presentation</vt:lpstr>
      <vt:lpstr>                   Sample Discussion Starters…</vt:lpstr>
      <vt:lpstr> Sample Questions asked by the Visiting Committee</vt:lpstr>
      <vt:lpstr>Alignment: Findings, Strengths, Growth Areas, Action Plan</vt:lpstr>
      <vt:lpstr>What accreditation status best supports the school’s improvement needs?</vt:lpstr>
      <vt:lpstr>Status Worksheet — Take a quick look</vt:lpstr>
      <vt:lpstr>PowerPoint Presentation</vt:lpstr>
      <vt:lpstr>Accreditation Status Factors:  VC Recommendation and Commission Action</vt:lpstr>
      <vt:lpstr>Accreditation Status</vt:lpstr>
      <vt:lpstr>Accreditation Status Timeline</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WASC/CDE Focus on Learning Self-Study Training: Part Two</dc:title>
  <dc:creator>Louise</dc:creator>
  <cp:lastModifiedBy>Sylvia Taylor</cp:lastModifiedBy>
  <cp:revision>668</cp:revision>
  <cp:lastPrinted>2020-08-04T07:13:07Z</cp:lastPrinted>
  <dcterms:created xsi:type="dcterms:W3CDTF">2013-11-20T13:55:26Z</dcterms:created>
  <dcterms:modified xsi:type="dcterms:W3CDTF">2020-09-14T14:49:36Z</dcterms:modified>
</cp:coreProperties>
</file>