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3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0" r:id="rId14"/>
    <p:sldId id="281" r:id="rId15"/>
    <p:sldId id="28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1" autoAdjust="0"/>
    <p:restoredTop sz="94656" autoAdjust="0"/>
  </p:normalViewPr>
  <p:slideViewPr>
    <p:cSldViewPr>
      <p:cViewPr varScale="1">
        <p:scale>
          <a:sx n="78" d="100"/>
          <a:sy n="78" d="100"/>
        </p:scale>
        <p:origin x="-634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939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B5B88A-97EB-45AD-AC7F-B660C43565FA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4C4252-A26B-4C8C-9BF2-D7E4B1F9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C0C912-02E1-44F5-A308-998052BF2218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981539-618A-449F-B10C-A3FBB651B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1539-618A-449F-B10C-A3FBB651B7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MGeorge@acswasc.or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cswasc.org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D61000"/>
                </a:solidFill>
                <a:latin typeface="+mn-lt"/>
              </a:rPr>
              <a:t>Accrediting Commission for Schools</a:t>
            </a:r>
            <a:br>
              <a:rPr lang="en-US" sz="2000" b="1" dirty="0">
                <a:solidFill>
                  <a:srgbClr val="D61000"/>
                </a:solidFill>
                <a:latin typeface="+mn-lt"/>
              </a:rPr>
            </a:br>
            <a:r>
              <a:rPr lang="en-US" sz="2000" b="1" dirty="0">
                <a:solidFill>
                  <a:srgbClr val="D61000"/>
                </a:solidFill>
                <a:latin typeface="+mn-lt"/>
              </a:rPr>
              <a:t>Western Association of Schools and Colleges </a:t>
            </a:r>
          </a:p>
        </p:txBody>
      </p:sp>
      <p:pic>
        <p:nvPicPr>
          <p:cNvPr id="6" name="Picture 14" descr="WASC blue logo w yellow bgrnd-lig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Accrediting Commission for Schools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Western Association of Schools and Colleges </a:t>
            </a:r>
          </a:p>
        </p:txBody>
      </p:sp>
      <p:pic>
        <p:nvPicPr>
          <p:cNvPr id="11" name="Picture 14" descr="WASC blue logo w yellow bgrnd-ligh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Accrediting Commission for Schools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Western Association of Schools and Colleges </a:t>
            </a:r>
          </a:p>
        </p:txBody>
      </p:sp>
      <p:pic>
        <p:nvPicPr>
          <p:cNvPr id="10" name="Picture 14" descr="WASC blue logo w yellow bgrnd-ligh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 userDrawn="1"/>
        </p:nvSpPr>
        <p:spPr>
          <a:xfrm>
            <a:off x="323850" y="4960938"/>
            <a:ext cx="7272338" cy="1439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Marilyn George,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Ed.D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Associate 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Accrediting Commission for Schools, WASC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MGeorge@acswasc.org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  <a:hlinkClick r:id="rId4"/>
              </a:rPr>
              <a:t>www.acswasc.org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ACS WASC</a:t>
            </a:r>
            <a:br>
              <a:rPr lang="en-US" dirty="0" smtClean="0"/>
            </a:br>
            <a:fld id="{3ED2A8F3-804C-4281-A07B-3D6EB28776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Accrediting Commission for Schools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Western Association of Schools and Colleges </a:t>
            </a:r>
          </a:p>
        </p:txBody>
      </p:sp>
      <p:pic>
        <p:nvPicPr>
          <p:cNvPr id="11" name="Picture 14" descr="WASC blue logo w yellow bgrnd-ligh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22238"/>
            <a:ext cx="7467600" cy="944562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CC1A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pic>
        <p:nvPicPr>
          <p:cNvPr id="14" name="Picture 13" descr="WASC  Logo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62000" cy="762000"/>
          </a:xfrm>
          <a:prstGeom prst="rect">
            <a:avLst/>
          </a:prstGeom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097280"/>
            <a:ext cx="9144000" cy="4572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Footer Placeholder 7"/>
          <p:cNvSpPr txBox="1">
            <a:spLocks/>
          </p:cNvSpPr>
          <p:nvPr/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ACS WASC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2014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fld id="{1F7ED3E0-C4FB-4FE6-8562-528511F65A8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Accrediting Commission for Schools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Western Association of Schools and Colleges </a:t>
            </a:r>
          </a:p>
        </p:txBody>
      </p:sp>
      <p:pic>
        <p:nvPicPr>
          <p:cNvPr id="18" name="Picture 14" descr="WASC blue logo w yellow bgrnd-ligh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81B2992-B776-49EF-8834-8E0069AD5F9C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D2A8F3-804C-4281-A07B-3D6EB287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ACS </a:t>
            </a: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WASC </a:t>
            </a: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Postsecondary Visiting Committee Final Presentation</a:t>
            </a:r>
            <a:endParaRPr lang="en-US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192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Accrediting Commission for Schools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Western Association of Schools and Colleges </a:t>
            </a:r>
          </a:p>
        </p:txBody>
      </p:sp>
      <p:pic>
        <p:nvPicPr>
          <p:cNvPr id="8" name="Picture 14" descr="WASC blue logo w yellow bgrnd-lig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47800" y="3505200"/>
            <a:ext cx="6781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 &lt;Name of School&gt;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 &lt;Date of Visit&gt;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5" descr="5_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05375"/>
            <a:ext cx="2371725" cy="1647825"/>
          </a:xfrm>
          <a:prstGeom prst="rect">
            <a:avLst/>
          </a:prstGeom>
          <a:noFill/>
          <a:ln w="50800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Resource Management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1" name="Picture 4" descr="MCj02371020000[1]"/>
          <p:cNvPicPr>
            <a:picLocks noChangeAspect="1" noChangeArrowheads="1"/>
          </p:cNvPicPr>
          <p:nvPr/>
        </p:nvPicPr>
        <p:blipFill>
          <a:blip r:embed="rId4" cstate="print"/>
          <a:srcRect t="3773" b="5660"/>
          <a:stretch>
            <a:fillRect/>
          </a:stretch>
        </p:blipFill>
        <p:spPr bwMode="auto">
          <a:xfrm>
            <a:off x="7391400" y="4419600"/>
            <a:ext cx="1479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Community Connection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8" name="Picture 2" descr="C:\Users\cnewton\AppData\Local\Microsoft\Windows\Temporary Internet Files\Content.IE5\Z32JN096\MC9000561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519" y="4800600"/>
            <a:ext cx="1789481" cy="1427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Action Plan for Continuing Improvement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8" name="Picture 4" descr="MCj03825740000[1]"/>
          <p:cNvPicPr>
            <a:picLocks noChangeAspect="1" noChangeArrowheads="1"/>
          </p:cNvPicPr>
          <p:nvPr/>
        </p:nvPicPr>
        <p:blipFill>
          <a:blip r:embed="rId4" cstate="print"/>
          <a:srcRect l="7692" t="7692" b="7692"/>
          <a:stretch>
            <a:fillRect/>
          </a:stretch>
        </p:blipFill>
        <p:spPr>
          <a:xfrm>
            <a:off x="7086600" y="4572000"/>
            <a:ext cx="18288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Celebrate Schoolwide Strengths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76600" y="1524000"/>
            <a:ext cx="5334000" cy="466407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happy stud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76400"/>
            <a:ext cx="284815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Critical Areas for Focus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508125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Areas identified in the Self-Study that you should continue to focus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 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Areas for Focus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As you plan and implement your work, include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Making It Happen: Ongoing Work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1600" i="1" dirty="0" smtClean="0">
                <a:solidFill>
                  <a:srgbClr val="0033CC"/>
                </a:solidFill>
              </a:rPr>
              <a:t>Text here (e.g., use of data, professional dialogue about student work and learning)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Arial" pitchFamily="34" charset="0"/>
              </a:rPr>
              <a:t>…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72154"/>
            <a:ext cx="2057400" cy="177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How do you know that all students are achieving based on our schoolwide student goals and academic standards?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Is the school doing everything possible to support high achievement for all its students? </a:t>
            </a:r>
            <a:endParaRPr lang="en-US" b="1" dirty="0">
              <a:latin typeface="+mn-lt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ACS WASC </a:t>
            </a:r>
            <a:r>
              <a:rPr lang="en-US" sz="2800" b="1" dirty="0" smtClean="0">
                <a:solidFill>
                  <a:srgbClr val="C00000"/>
                </a:solidFill>
              </a:rPr>
              <a:t>accreditation process asks…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pic>
        <p:nvPicPr>
          <p:cNvPr id="9" name="Picture 8" descr="group students.jpg"/>
          <p:cNvPicPr>
            <a:picLocks noChangeAspect="1"/>
          </p:cNvPicPr>
          <p:nvPr/>
        </p:nvPicPr>
        <p:blipFill>
          <a:blip r:embed="rId4" cstate="print"/>
          <a:srcRect r="5263"/>
          <a:stretch>
            <a:fillRect/>
          </a:stretch>
        </p:blipFill>
        <p:spPr>
          <a:xfrm>
            <a:off x="304800" y="4152900"/>
            <a:ext cx="2743200" cy="193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oup of students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544" y="4152900"/>
            <a:ext cx="2572512" cy="1929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group of students at table.jpg"/>
          <p:cNvPicPr>
            <a:picLocks noChangeAspect="1"/>
          </p:cNvPicPr>
          <p:nvPr/>
        </p:nvPicPr>
        <p:blipFill>
          <a:blip r:embed="rId6" cstate="print"/>
          <a:srcRect l="2500"/>
          <a:stretch>
            <a:fillRect/>
          </a:stretch>
        </p:blipFill>
        <p:spPr>
          <a:xfrm>
            <a:off x="5943600" y="4152900"/>
            <a:ext cx="2895600" cy="193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43000" y="238780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C00000"/>
                </a:solidFill>
              </a:rPr>
              <a:t>Institutional Mission </a:t>
            </a:r>
            <a:r>
              <a:rPr lang="en-US" sz="2600" b="1" dirty="0" smtClean="0">
                <a:solidFill>
                  <a:srgbClr val="C00000"/>
                </a:solidFill>
              </a:rPr>
              <a:t>and Schoolwide Learner Outcomes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2" name="Picture 4" descr="MCj03825740000[1]"/>
          <p:cNvPicPr>
            <a:picLocks noChangeAspect="1" noChangeArrowheads="1"/>
          </p:cNvPicPr>
          <p:nvPr/>
        </p:nvPicPr>
        <p:blipFill>
          <a:blip r:embed="rId4" cstate="print"/>
          <a:srcRect l="7692" t="7692" b="7692"/>
          <a:stretch>
            <a:fillRect/>
          </a:stretch>
        </p:blipFill>
        <p:spPr>
          <a:xfrm>
            <a:off x="7086600" y="4572000"/>
            <a:ext cx="18288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43000" y="2387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Organizational Infrastructure and School Leadership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4" name="Picture 4" descr="MCj02371020000[1]"/>
          <p:cNvPicPr>
            <a:picLocks noChangeAspect="1" noChangeArrowheads="1"/>
          </p:cNvPicPr>
          <p:nvPr/>
        </p:nvPicPr>
        <p:blipFill>
          <a:blip r:embed="rId4" cstate="print"/>
          <a:srcRect t="3773" b="5660"/>
          <a:stretch>
            <a:fillRect/>
          </a:stretch>
        </p:blipFill>
        <p:spPr bwMode="auto">
          <a:xfrm>
            <a:off x="7391400" y="4419600"/>
            <a:ext cx="1479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Faculty and Staff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026" name="Picture 2" descr="C:\Users\cnewton\AppData\Local\Microsoft\Windows\Temporary Internet Files\Content.IE5\Z32JN096\MC9000561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519" y="4800600"/>
            <a:ext cx="1789481" cy="1427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Curriculum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1" name="Picture 4" descr="MCj03825740000[1]"/>
          <p:cNvPicPr>
            <a:picLocks noChangeAspect="1" noChangeArrowheads="1"/>
          </p:cNvPicPr>
          <p:nvPr/>
        </p:nvPicPr>
        <p:blipFill>
          <a:blip r:embed="rId4" cstate="print"/>
          <a:srcRect l="7692" t="7692" b="7692"/>
          <a:stretch>
            <a:fillRect/>
          </a:stretch>
        </p:blipFill>
        <p:spPr>
          <a:xfrm>
            <a:off x="7086600" y="4572000"/>
            <a:ext cx="18288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Instructional Program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13" name="Picture 4" descr="MCj02371020000[1]"/>
          <p:cNvPicPr>
            <a:picLocks noChangeAspect="1" noChangeArrowheads="1"/>
          </p:cNvPicPr>
          <p:nvPr/>
        </p:nvPicPr>
        <p:blipFill>
          <a:blip r:embed="rId4" cstate="print"/>
          <a:srcRect t="3773" b="5660"/>
          <a:stretch>
            <a:fillRect/>
          </a:stretch>
        </p:blipFill>
        <p:spPr bwMode="auto">
          <a:xfrm>
            <a:off x="7391400" y="4419600"/>
            <a:ext cx="1479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Use of Assessment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8" name="Picture 2" descr="C:\Users\cnewton\AppData\Local\Microsoft\Windows\Temporary Internet Files\Content.IE5\Z32JN096\MC9000561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519" y="4800600"/>
            <a:ext cx="1789481" cy="1427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2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Student Support Services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14" descr="WASC blue logo w yellow bgrnd-li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822325" cy="822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08125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to Celebrate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for Focus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 (Use key phrases from VC Report)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</a:p>
          <a:p>
            <a:pPr marL="342900" lvl="0" indent="-342900" fontAlgn="base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…</a:t>
            </a:r>
            <a:endParaRPr lang="en-US" sz="1200" dirty="0" smtClean="0"/>
          </a:p>
        </p:txBody>
      </p:sp>
      <p:pic>
        <p:nvPicPr>
          <p:cNvPr id="8" name="Picture 4" descr="MCj03825740000[1]"/>
          <p:cNvPicPr>
            <a:picLocks noChangeAspect="1" noChangeArrowheads="1"/>
          </p:cNvPicPr>
          <p:nvPr/>
        </p:nvPicPr>
        <p:blipFill>
          <a:blip r:embed="rId4" cstate="print"/>
          <a:srcRect l="7692" t="7692" b="7692"/>
          <a:stretch>
            <a:fillRect/>
          </a:stretch>
        </p:blipFill>
        <p:spPr>
          <a:xfrm>
            <a:off x="7086600" y="4572000"/>
            <a:ext cx="1828800" cy="167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WASC</Template>
  <TotalTime>323</TotalTime>
  <Words>527</Words>
  <Application>Microsoft Office PowerPoint</Application>
  <PresentationFormat>On-screen Show (4:3)</PresentationFormat>
  <Paragraphs>153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WASC</vt:lpstr>
      <vt:lpstr>ACS WASC Postsecondary Visiting Committee Final Presentation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cnewton</dc:creator>
  <cp:lastModifiedBy>cnewton</cp:lastModifiedBy>
  <cp:revision>34</cp:revision>
  <dcterms:created xsi:type="dcterms:W3CDTF">2011-07-21T23:24:47Z</dcterms:created>
  <dcterms:modified xsi:type="dcterms:W3CDTF">2014-09-23T19:12:14Z</dcterms:modified>
</cp:coreProperties>
</file>